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8" r:id="rId1"/>
    <p:sldMasterId id="2147483811" r:id="rId2"/>
  </p:sldMasterIdLst>
  <p:notesMasterIdLst>
    <p:notesMasterId r:id="rId15"/>
  </p:notesMasterIdLst>
  <p:handoutMasterIdLst>
    <p:handoutMasterId r:id="rId16"/>
  </p:handoutMasterIdLst>
  <p:sldIdLst>
    <p:sldId id="264" r:id="rId3"/>
    <p:sldId id="262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Merriweather" pitchFamily="2" charset="77"/>
      <p:regular r:id="rId18"/>
      <p:bold r:id="rId19"/>
      <p:italic r:id="rId20"/>
      <p:boldItalic r:id="rId21"/>
    </p:embeddedFont>
    <p:embeddedFont>
      <p:font typeface="Vestula Pro" panose="020B0A03060302020204"/>
      <p:regular r:id="rId2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es | Instructions" id="{57C8B40F-F360-4326-8328-CF1BBE953922}">
          <p14:sldIdLst>
            <p14:sldId id="264"/>
            <p14:sldId id="262"/>
            <p14:sldId id="265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6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77"/>
    <a:srgbClr val="EAEAEA"/>
    <a:srgbClr val="F9F9F9"/>
    <a:srgbClr val="FFFFFF"/>
    <a:srgbClr val="EEF7E9"/>
    <a:srgbClr val="001158"/>
    <a:srgbClr val="333333"/>
    <a:srgbClr val="C9D2EB"/>
    <a:srgbClr val="E7E6E6"/>
    <a:srgbClr val="BC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7" autoAdjust="0"/>
    <p:restoredTop sz="94436" autoAdjust="0"/>
  </p:normalViewPr>
  <p:slideViewPr>
    <p:cSldViewPr snapToGrid="0">
      <p:cViewPr>
        <p:scale>
          <a:sx n="110" d="100"/>
          <a:sy n="110" d="100"/>
        </p:scale>
        <p:origin x="144" y="240"/>
      </p:cViewPr>
      <p:guideLst>
        <p:guide orient="horz" pos="2183"/>
        <p:guide pos="36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6CE9F8C-1656-D528-4D96-E70E00ECD7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6A97C3-BF6A-BA94-B29D-F8BFE3D284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92433-EB11-45DD-98F3-37F08CB289C0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D7915D-0664-11B9-C5B5-B8D689556F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253C22-14D2-321E-0F1C-1677015106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CC976-6A8E-424E-A1B7-0A1033B5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9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2:50:37.02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1014 0 24575,'-9'0'0,"-3"0"0,-31 0 0,8 0 0,-16 0 0,14 0 0,8 0 0,-4 0 0,3 0 0,1 0 0,-1 0 0,0 0 0,0 0 0,4 0 0,5 0 0,1 0 0,2 3 0,2 0 0,0 0 0,7 2 0,0-2 0,-3 6 0,3-4 0,-6 3 0,4-3 0,0 2 0,-1 0 0,-6 6 0,5-4 0,-5 4 0,7-6 0,-1 2 0,1 0 0,-1 2 0,-1 1 0,1 0 0,0-1 0,0 1 0,1 0 0,-1 0 0,-4 3 0,-1 5 0,-1 5 0,0 4 0,3 4 0,0 2 0,-1 5 0,1 1 0,1-5 0,3 4 0,0 0 0,2 2 0,0-1 0,1-5 0,0-1 0,0 1 0,2 0 0,-1-4 0,4-6 0,-1-1 0,1 1 0,3 2 0,-3-2 0,0-1 0,-1-4 0,2 0 0,1-1 0,1 1 0,0-1 0,0 7 0,0 6 0,0-1 0,0 3 0,0 2 0,0-7 0,3 12 0,0-14 0,4 3 0,2-2 0,1-3 0,3-1 0,-2-1 0,-1-1 0,-1-2 0,1-1 0,3-3 0,0 3 0,0 0 0,0 1 0,0-1 0,0 0 0,0 1 0,-1-5 0,1 3 0,-2-4 0,0 0 0,-1-1 0,3-4 0,3 5 0,4 2 0,3 1 0,3 0 0,-1-3 0,-1-1 0,1 0 0,0 0 0,0 0 0,0 0 0,-4 0 0,0-1 0,3 1 0,-2-3 0,3-4 0,-5-1 0,1-2 0,-1-1 0,0 0 0,4 0 0,3 1 0,0 0 0,29-1 0,-27-3 0,29 0 0,-22 0 0,4 0 0,5 0 0,0 0 0,3 0 0,0 0 0,-1 0 0,-1 0 0,-3-3 0,-2-4 0,-6-4 0,-5 0 0,0 0 0,-4 1 0,-2-1 0,-4-2 0,0-3 0,4-2 0,-3 1 0,0 0 0,-3 2 0,-1 0 0,1 0 0,0-2 0,2 0 0,-2-4 0,3 0 0,1-1 0,0-3 0,-1 2 0,1-1 0,2-1 0,1 0 0,3-4 0,2 0 0,-5 1 0,0-1 0,0 0 0,-3 4 0,0-1 0,3-12 0,-8 15 0,19-31 0,-18 29 0,9-20 0,-13 13 0,-2-7 0,0-5 0,0 2 0,-3-4 0,2 4 0,-3 5 0,-3 1 0,1 6 0,-1 0 0,-1 4 0,-1 1 0,-3 1 0,0 2 0,0-2 0,0 3 0,0 1 0,0-4 0,0 2 0,0 1 0,0 3 0,-5 1 0,-1-1 0,-7-3 0,-2 1 0,0-1 0,-1 0 0,0 3 0,-2-3 0,0 3 0,-2 0 0,2 1 0,1 3 0,-2 1 0,1 0 0,-2 0 0,0 0 0,-1-1 0,-3 3 0,2 2 0,-3-1 0,5 0 0,4 0 0,-11-3 0,11 9 0,-11-4 0,-3 4 0,9 1 0,-10-2 0,13 2 0,-5-3 0,2 0 0,-4 1 0,1 2 0,2 2 0,-3 0 0,1 1 0,-2 0 0,-4 0 0,1 0 0,3 0 0,-4-1 0,-1-2 0,0-1 0,1 0 0,6-2 0,0 2 0,-1 0 0,1-1 0,2 2 0,1 0 0,3 1 0,-5-2 0,2 0 0,-1-3 0,2 0 0,2 3 0,1-2 0,4 2 0,1 0 0,1 1 0,-1 3 0,1 0 0,-4 0 0,-6 0 0,0 0 0,6 0 0,6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0:03:30.80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2 24575,'15'0'0,"12"0"0,6 0 0,14 0 0,-12 0 0,3 0 0,4 0 0,-12 0 0,12 0 0,-13 0 0,4 0 0,2 0 0,17 0 0,-14 0 0,9 0 0,-19 0 0,-2 0 0,3 0 0,0 0 0,0 0 0,6 0 0,-5 0 0,1 0 0,-7 0 0,-3 0 0,0 0 0,-1 0 0,0 0 0,0 0 0,-3 0 0,2 0 0,-4 0 0,0 0 0,-1 0 0,-1 0 0,6 0 0,1 0 0,4 0 0,0 0 0,1 0 0,4 0 0,4 0 0,2 0 0,0 0 0,0 0 0,-4 0 0,-1 0 0,-1 0 0,0 0 0,0 0 0,0 0 0,-4 0 0,-1 0 0,9 0 0,-11 0 0,12 0 0,-16 0 0,-1 0 0,0 0 0,-1 2 0,1 2 0,-1-1 0,0 1 0,-3-4 0,-1 1 0,0-1 0,0 0 0,0 0 0,3 0 0,2 0 0,-1 0 0,0 0 0,-1 0 0,2 0 0,-1 0 0,3 0 0,-3 0 0,11 0 0,-10 0 0,4 0 0,-11 0 0,0 0 0,2 0 0,-1 0 0,1 0 0,0 0 0,0 0 0,0 0 0,-1 0 0,0 0 0,0 0 0,0 0 0,0 0 0,0 0 0,0 0 0,1 0 0,3 0 0,-4 0 0,4 0 0,1 0 0,-4 0 0,5 0 0,-6 0 0,0 0 0,0 0 0,-1 0 0,1 0 0,-1 0 0,1 0 0,-1 0 0,0 0 0,-1 0 0,1-2 0,0-1 0,1 0 0,0-1 0,-5 3 0,-1-2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0:03:36.35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57 24575,'15'0'0,"-2"0"0,7 0 0,0 0 0,0 0 0,4 0 0,0 0 0,-2 0 0,-1 0 0,0 0 0,3 0 0,5 0 0,5 0 0,-3 0 0,4 0 0,-4 0 0,1 0 0,3 0 0,-5 0 0,0 0 0,-2 0 0,1 0 0,0 0 0,0 0 0,-4 0 0,-1 0 0,3 0 0,-8 0 0,7 0 0,-7 0 0,-2 0 0,-1 0 0,-2 0 0,-2 0 0,0 0 0,0 0 0,0 0 0,0 0 0,-1 0 0,1 0 0,0 0 0,-1 0 0,1 0 0,4 0 0,0 0 0,1 0 0,2 0 0,-2 0 0,3 0 0,3 0 0,-2 0 0,3 0 0,-3 0 0,1 0 0,3 0 0,1 0 0,2 0 0,1 0 0,-3 0 0,0 0 0,-1 0 0,0 0 0,4 0 0,-4 0 0,0 0 0,-4 0 0,0 0 0,0 0 0,-4 0 0,2-4 0,-2 0 0,0 0 0,-2 1 0,-3 3 0,-1 0 0,5 0 0,-5 0 0,4 0 0,-4 0 0,0 0 0,0 0 0,1 0 0,-1 0 0,0 0 0,1 0 0,-1 0 0,1 0 0,-1 0 0,0 0 0,1 0 0,-1 0 0,0 0 0,0 0 0,0 0 0,-1 0 0,1 0 0,-1 0 0,0-2 0,1-1 0,1 0 0,0 1 0,-1 1 0,1 0 0,0 1 0,0-2 0,-1-1 0,1 0 0,0 0 0,-1 2 0,-1 1 0,1 0 0,-2 0 0,1 0 0,0 0 0,-1 0 0,1 0 0,-2-2 0,0-1 0,0 0 0,2 0 0,1 2 0,0 1 0,-2-2 0,-4 1 0,-2-1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0:03:41.45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38 24575,'9'0'0,"10"0"0,5 0 0,10 0 0,-8 0 0,14 0 0,-7 0 0,6 0 0,-14 0 0,0 0 0,-4 0 0,-1 0 0,5 0 0,0 0 0,4 0 0,-4 0 0,-1 0 0,-4 0 0,0 0 0,1 0 0,0 0 0,1 0 0,-3 0 0,1 0 0,-3 0 0,3 0 0,0 0 0,-2 0 0,1 0 0,-1 0 0,-1 0 0,-1 0 0,-1 0 0,2 0 0,0 0 0,-1 0 0,-4 0 0,0 0 0,3 0 0,2 0 0,-1 0 0,0 0 0,-1 0 0,5 0 0,-1 0 0,3 0 0,-4 0 0,1 0 0,1 0 0,16 0 0,-9 0 0,15 0 0,-15 0 0,4 0 0,-2 0 0,-1 0 0,2 0 0,0 0 0,-1 0 0,0 0 0,1 0 0,-1 0 0,-4 0 0,0 0 0,-2 0 0,-2 0 0,3 0 0,-5 0 0,-4-2 0,1-1 0,-1 0 0,0 1 0,1 1 0,-4 0 0,1 1 0,-1 0 0,0 0 0,0 0 0,0-1 0,-1 1 0,1 0 0,-1 0 0,0 0 0,0 0 0,0 0 0,0-1 0,4 1 0,-4 0 0,4 0 0,-3 0 0,5 0 0,-4 0 0,4 0 0,-7 0 0,2 0 0,-1 0 0,1 0 0,0 0 0,0 0 0,0 0 0,-1 0 0,1-2 0,0-1 0,0 0 0,-1 0 0,0 3 0,0 0 0,-2-1 0,1 1 0,0 0 0,-1 0 0,2 0 0,1 0 0,-1 0 0,1-2 0,-1-1 0,1 0 0,-1 0 0,1 3 0,-1 0 0,0-1 0,-1 1 0,1 0 0,0 0 0,0 0 0,1 0 0,-2 0 0,1 0 0,0 0 0,-2 0 0,1 0 0,-5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0:03:55.64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54 24575,'14'0'0,"-1"0"0,6 0 0,-2 0 0,12 0 0,-13 0 0,9 0 0,-14 0 0,1 0 0,-1 0 0,1 0 0,0 0 0,-1 0 0,1 0 0,0 0 0,0 0 0,3 0 0,2 0 0,-1 0 0,0 0 0,-5 0 0,1 0 0,3 0 0,1 0 0,0 0 0,0 0 0,-2 0 0,4 0 0,1 0 0,1 0 0,0 0 0,1 0 0,0 0 0,-4 0 0,3 0 0,0 0 0,1 0 0,3 0 0,0 0 0,2 0 0,3 0 0,0 0 0,1 0 0,-1 0 0,0 0 0,0 0 0,0 0 0,-5 0 0,10 0 0,-13 0 0,9 0 0,-12 0 0,3 0 0,-1 0 0,-2 0 0,1 0 0,-2 0 0,0 0 0,3 0 0,-3 0 0,0 0 0,-2 0 0,1 0 0,1 0 0,-1 0 0,0 0 0,0 0 0,1 0 0,-1 0 0,3 0 0,-3 0 0,4 0 0,0 0 0,-3 0 0,-1 0 0,-2-2 0,3-1 0,2 0 0,-1 0 0,-2 2 0,0 1 0,1-1 0,-1 1 0,3 0 0,-2 0 0,0 0 0,-1 0 0,-4-1 0,4 1 0,1 0 0,-1 0 0,4 0 0,-4 0 0,1 0 0,2 0 0,-3 0 0,0-3 0,11 0 0,-14-1 0,10 2 0,-13 2 0,2 0 0,3-3 0,1 0 0,0-1 0,0 0 0,-4 4 0,1-1 0,-1 1 0,0 0 0,-1-3 0,1 0 0,-1 0 0,0 0 0,-5 3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2:50:41.31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1 201 24575,'17'0'0,"1"0"0,6-2 0,-2-3 0,2-2 0,-2-1 0,2 1 0,0-2 0,5-2 0,5 3 0,1-5 0,9 4 0,-1 1 0,12-3 0,0 5 0,0-4 0,1 0 0,-7 0 0,3 1 0,-9-3 0,-2 0 0,-2 4 0,-4 1 0,0 7 0,4 0 0,-7 0 0,3 0 0,4 0 0,1-2 0,8-2 0,2-1 0,2 1 0,1 3 0,0 0 0,0 1 0,-5 0 0,0 0 0,-1 0 0,1-1 0,-1 1 0,0 0 0,-6 0 0,-4 0 0,3 0 0,-4-1 0,0 4 0,-2 5 0,-6-1 0,1 4 0,10-3 0,-8 3 0,23 9 0,-20-5 0,17 6 0,-14-6 0,4 1 0,3 0 0,-3 0 0,5 3 0,-5 2 0,2 0 0,-2-1 0,1-3 0,4 4 0,-4 0 0,4 4 0,1 0 0,0-3 0,1 2 0,-3-3 0,-4 2 0,-1 0 0,-4-4 0,-6 1 0,-4-3 0,-7-1 0,-1-2 0,-1-2 0,1 0 0,-2 1 0,0-3 0,-5-1 0,-1-2 0,-2-3 0,-1 1 0,2-2 0,-1 3 0,1 2 0,2-2 0,-2 2 0,-1-2 0,-2-1 0,-2-1 0,-2-2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2:50:43.68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435 1 24575,'0'9'0,"0"5"0,2 2 0,3 5 0,4 2 0,3-2 0,4 2 0,1 1 0,0-2 0,0-1 0,-4-4 0,0-4 0,-1-1 0,-1 0 0,1 0 0,0-1 0,-3 1 0,-1-1 0,0 1 0,1-1 0,0 1 0,-2-3 0,0-2 0,-1 0 0,1-1 0,2-1 0,-2 0 0,-1 1 0,-4 2 0,1 2 0,0 0 0,0 0 0,-2-3 0,-10-2 0,-8-2 0,-7-3 0,-15 0 0,3 3 0,-25 2 0,19 2 0,-14 1 0,19-5 0,0 0 0,2-2 0,4-1 0,1 0 0,3 0 0,2 0 0,4 0 0,0 0 0,0 0 0,4 0 0,1 0 0,3 0 0,1 0 0,0 0 0,1 0 0,-1 0 0,1 0 0,-1 0 0,1 0 0,5 0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08:29:19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5006 999 24575,'-24'-3'0,"-47"-24"0,14 2 0,3 1 0,1-2 0,-10-9 0,-12-10 0,1 3-2382,-5-7 2382,34 22 0,0-1 0,0 3 0,1 0 0,-30-20 742,9 6-742,8 5 397,2 1-397,0 0 0,5 4 0,6 4 1226,5 0-1226,1 3 17,1 1-17,0 0 0,1 2 0,3 2 0,1 2 0,5 2 0,1 0 0,3 0 0,1 1 0,0-1 0,2 1 0,-1 0 0,0 0 0,-4-4 0,2 4 0,-4-2 0,5 6 0,-3-1 0,-1 1 0,0-1 0,-6-2 0,-15 0 0,3-1 0,-12 4 0,12 1 0,-2 2 0,-1 1 0,0 0 0,-5 3 0,-2 1 0,0 0 0,2 0 0,0 0 0,2-1 0,3 1 0,1 0 0,5 0 0,0 0 0,8 0 0,6 0 0,1 3 0,-1 0 0,-1 3 0,2 2 0,2-2 0,1 3 0,0-3 0,1 1 0,0 2 0,2-1 0,-2 1 0,3-1 0,4-1 0,-3 2 0,3-3 0,-3 0 0,0 3 0,0 0 0,-1 1 0,1-2 0,0 1 0,1 0 0,-7 5 0,4-5 0,-4 2 0,5-3 0,0 2 0,0 1 0,-2 1 0,2 0 0,-3 0 0,4 0 0,-1 0 0,0-1 0,1 1 0,-1 0 0,1 0 0,0-1 0,-1 1 0,1 0 0,-1-1 0,1 1 0,0 0 0,-4 0 0,3 0 0,-2 0 0,0-1 0,1 0 0,0 0 0,2-1 0,-1 1 0,-3 1 0,-2 0 0,-2 1 0,0 0 0,0 0 0,2-2 0,2-1 0,0-1 0,-1-1 0,0 1 0,1-1 0,0 2 0,-1-1 0,-3 1 0,0-1 0,0 1 0,0 3 0,1-1 0,-1-2 0,1-1 0,-1 0 0,-8 6 0,8-5 0,-21 10 0,19-14 0,-16 7 0,12-4 0,-3-1 0,3 2 0,1-3 0,4-3 0,0 2 0,0-2 0,4 0 0,1-2 0,0 2 0,2-1 0,-2 1 0,4-2 0,-1 1 0,-2 1 0,2-1 0,-2 0 0,3-3 0,0 0 0,1 0 0,4 0 0,-2 0 0,2 2 0,-1 0 0,0 1 0,3-1 0,0-1 0,0-1 0,0 0 0,0 2 0,1 0 0,-1 1 0,1-1 0,1 0 0,4-1 0,3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08:29:21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261 1 24575,'0'8'0,"0"2"0,-2-1 0,-1 0 0,1-3 0,-1 1 0,1 3 0,-5-2 0,-1 0 0,0-1 0,1 1 0,1 2 0,-2 1 0,-2-1 0,2 0 0,0 0 0,1 0 0,-1 0 0,0 0 0,1 0 0,0 0 0,-1 3 0,-1-5 0,2 3 0,0-5 0,1 4 0,0-2 0,1-1 0,1 0 0,0-1 0,1 1 0,-2 0 0,0 1 0,0 1 0,1-1 0,0-2 0,-1 0 0,1 0 0,-1 2 0,2 1 0,-1-1 0,1-1 0,-2 1 0,0 0 0,-1 0 0,1-1 0,2 1 0,-2-2 0,2 1 0,0 1 0,2-3 0,6 2 0,2 0 0,2 1 0,1 1 0,1 0 0,4 1 0,1 0 0,4 0 0,-2-2 0,1 1 0,2 0 0,1 3 0,0 0 0,0 0 0,-3 0 0,0-1 0,-1 1 0,0 0 0,1 0 0,-4-1 0,-1 0 0,-3-1 0,-1-1 0,1-2 0,-1 1 0,0-3 0,-3 3 0,0-1 0,-5-4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08:29:29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 24575,'8'0'0,"1"0"0,22 0 0,-5 0 0,17 0 0,-9 0 0,8 0 0,4 3 0,9 4 0,8 2 0,3 3 0,1 0 0,-2 2 0,1 3 0,0 0 0,4 0 0,-5 0 0,-7 0 0,-7-2 0,-6 0 0,0 1 0,8 1 0,-14-6 0,2 1 0,-17-9 0,-1 0 0,-3-1 0,2 1 0,-3 0 0,-1-1 0,4-1 0,4-1 0,4 0 0,1 0 0,4 0 0,1 0 0,6 0 0,9 0 0,8 0 0,7 0 0,12 0 0,2 0 0,5 0 0,1 0 0,-7 0 0,-5 0 0,-10 0 0,-1 0 0,2 0 0,-2 0 0,-3 0 0,-5 0 0,-6 0 0,-1 0 0,-4 0 0,-2 0 0,-6 0 0,-3 0 0,-1 0 0,-5 0 0,0 0 0,-1-3 0,-3 0 0,-1-1 0,0 1 0,0 0 0,0-1 0,-1-2 0,7 0 0,-10 0 0,12 0 0,-14 1 0,4 0 0,-2 1 0,1-1 0,-1 1 0,-2-1 0,1-3 0,1-1 0,4-1 0,3 1 0,-3 0 0,1-1 0,-2-2 0,2-3 0,3-1 0,-1-1 0,1 1 0,0 0 0,0 0 0,-4 0 0,-1 1 0,-3 3 0,-5 4 0,0 0 0,-5 3 0,1 1 0,1-1 0,1 2 0,-2-2 0,-1 2 0,-3-2 0,-2 3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08:29:30.8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24575,'13'0'0,"5"0"0,20 0 0,6 0 0,4 0 0,-2 0 0,-10 0 0,1 0 0,-1 0 0,4 0 0,-5 0 0,-2 0 0,-8 0 0,-5 0 0,-1 0 0,-4 0 0,0 0 0,-4 0 0,-1 0 0,-1 0 0,0 0 0,-2 1 0,-3 3 0,-2 3 0,-2 2 0,0 1 0,0 0 0,0 3 0,0 5 0,0 9 0,0 4 0,0 0 0,-3 4 0,-4-5 0,-8 19 0,-2 6 0,1-9 0,3-1 0,4-22 0,2 0 0,0-4 0,1-1 0,2-2 0,2-1 0,1-1 0,1-3 0,-3-2 0,3-4 0,-2-3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08:30:24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0 602 24575,'5'0'0,"4"0"0,11 0 0,-1 0 0,4 0 0,-1 0 0,0 0 0,0 0 0,4 0 0,-3 0 0,3 0 0,0 0 0,0 0 0,3 0 0,2 0 0,1 0 0,3 0 0,1 0 0,4 0 0,1 0 0,15 0 0,-13 0 0,26 2 0,-28 1 0,10 1 0,-18-1 0,-1 1 0,3-1 0,-2 1 0,-2-1 0,0-3 0,-4 1 0,-3-1 0,-2 0 0,0 0 0,1 0 0,-1 0 0,0 0 0,-1 0 0,1 0 0,4 0 0,-4 0 0,4 0 0,1 0 0,-2 0 0,4 0 0,-6 0 0,3 0 0,3 0 0,3 0 0,2 0 0,1 0 0,1 0 0,1 0 0,4 0 0,-3 0 0,3 0 0,0 0 0,2 0 0,3 0 0,-3 0 0,-2 0 0,-5 0 0,1-4 0,3-3 0,-3-5 0,3-2 0,0-1 0,16-5 0,-11 5 0,15-5 0,-19 4 0,5-3 0,0-1 0,1 4 0,0 3 0,-1 1 0,-4 0 0,0-2 0,0 2 0,-4 2 0,-1 0 0,-6 2 0,0-2 0,0 0 0,-2 2 0,2-3 0,-4 1 0,1-1 0,2 1 0,-4 0 0,-1 1 0,1-1 0,-3-1 0,-1-1 0,0 1 0,-2 0 0,1 2 0,1-1 0,-2 2 0,1-2 0,1-2 0,-3 1 0,3 1 0,-3 1 0,-3 1 0,1 2 0,-2-2 0,0 3 0,-1-1 0,-3-1 0,-1 1 0,1-2 0,-1 1 0,0 1 0,1-2 0,-1 1 0,0 1 0,4-5 0,-4 5 0,9-6 0,-9 8 0,6-6 0,-11 9 0,1-4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08:30:25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24575,'13'0'0,"22"0"0,-3 0 0,23 0 0,-14 0 0,5 0 0,0 0 0,-9 0 0,-1 0 0,-5 0 0,-7 0 0,-2 0 0,-5 0 0,-9 2 0,1 1 0,-6 7 0,-2 2 0,-1 4 0,0 1 0,0 1 0,0 0 0,0 0 0,0 3 0,0-1 0,0 1 0,0 1 0,0 0 0,0 4 0,0-4 0,0 0 0,0-3 0,0-5 0,0 3 0,0-2 0,0-1 0,0 0 0,0-9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" pitchFamily="2" charset="77"/>
              </a:defRPr>
            </a:lvl1pPr>
          </a:lstStyle>
          <a:p>
            <a:fld id="{74339EEE-E176-7947-8E00-F01126ED10E4}" type="datetimeFigureOut">
              <a:rPr lang="nl-NL" smtClean="0"/>
              <a:pPr/>
              <a:t>06-04-2026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" pitchFamily="2" charset="77"/>
              </a:defRPr>
            </a:lvl1pPr>
          </a:lstStyle>
          <a:p>
            <a:fld id="{637B80C8-3308-6C4F-B1C5-C23743646DBC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2253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 ringen | With ring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ingen  | Rings" descr="Afbeelding met cirkel, astronomie, kunst&#10;&#10;Door AI gegenereerde inhoud is mogelijk onjuist.">
            <a:extLst>
              <a:ext uri="{FF2B5EF4-FFF2-40B4-BE49-F238E27FC236}">
                <a16:creationId xmlns:a16="http://schemas.microsoft.com/office/drawing/2014/main" id="{2B8CC4EC-6F14-EB4B-2CCE-011FD848AA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1"/>
            <a:ext cx="10088046" cy="6857433"/>
          </a:xfrm>
          <a:prstGeom prst="rect">
            <a:avLst/>
          </a:prstGeom>
        </p:spPr>
      </p:pic>
      <p:sp>
        <p:nvSpPr>
          <p:cNvPr id="2" name="Titelachtergrond | Title background">
            <a:extLst>
              <a:ext uri="{FF2B5EF4-FFF2-40B4-BE49-F238E27FC236}">
                <a16:creationId xmlns:a16="http://schemas.microsoft.com/office/drawing/2014/main" id="{06A374E3-2136-8ECB-CEAB-D18BA8E40FB1}"/>
              </a:ext>
            </a:extLst>
          </p:cNvPr>
          <p:cNvSpPr/>
          <p:nvPr userDrawn="1"/>
        </p:nvSpPr>
        <p:spPr>
          <a:xfrm>
            <a:off x="6877050" y="1839559"/>
            <a:ext cx="4981575" cy="1227600"/>
          </a:xfrm>
          <a:prstGeom prst="rect">
            <a:avLst/>
          </a:prstGeom>
          <a:solidFill>
            <a:srgbClr val="0011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ndertitel | Subtitle">
            <a:extLst>
              <a:ext uri="{FF2B5EF4-FFF2-40B4-BE49-F238E27FC236}">
                <a16:creationId xmlns:a16="http://schemas.microsoft.com/office/drawing/2014/main" id="{0B62575E-DF3C-6BB5-20F5-AA3588ADF8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7050" y="2525764"/>
            <a:ext cx="4981575" cy="1352173"/>
          </a:xfrm>
          <a:prstGeom prst="rect">
            <a:avLst/>
          </a:prstGeom>
          <a:solidFill>
            <a:srgbClr val="001158"/>
          </a:solidFill>
        </p:spPr>
        <p:txBody>
          <a:bodyPr vert="horz" wrap="square" lIns="432000" tIns="360000" rIns="432000" bIns="61200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2200" b="0" i="0" kern="1200" baseline="0" dirty="0">
                <a:solidFill>
                  <a:srgbClr val="BCD2FF"/>
                </a:solidFill>
                <a:latin typeface="Vestula Pro" panose="020B0A030603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buNone/>
            </a:pPr>
            <a:r>
              <a:rPr lang="nl-NL" dirty="0"/>
              <a:t>Ondertitel (optioneel)</a:t>
            </a:r>
            <a:br>
              <a:rPr lang="nl-NL" dirty="0"/>
            </a:br>
            <a:r>
              <a:rPr lang="nl-NL" dirty="0" err="1"/>
              <a:t>Subtitle</a:t>
            </a:r>
            <a:r>
              <a:rPr lang="nl-NL" dirty="0"/>
              <a:t> (</a:t>
            </a:r>
            <a:r>
              <a:rPr lang="nl-NL" dirty="0" err="1"/>
              <a:t>optional</a:t>
            </a:r>
            <a:r>
              <a:rPr lang="nl-NL" dirty="0"/>
              <a:t>)</a:t>
            </a:r>
          </a:p>
        </p:txBody>
      </p:sp>
      <p:sp>
        <p:nvSpPr>
          <p:cNvPr id="7" name="Titel | Title">
            <a:extLst>
              <a:ext uri="{FF2B5EF4-FFF2-40B4-BE49-F238E27FC236}">
                <a16:creationId xmlns:a16="http://schemas.microsoft.com/office/drawing/2014/main" id="{757E5638-38C2-5190-9D25-B388016DD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7050" y="1234184"/>
            <a:ext cx="4981575" cy="965013"/>
          </a:xfrm>
          <a:prstGeom prst="rect">
            <a:avLst/>
          </a:prstGeom>
          <a:solidFill>
            <a:srgbClr val="001158"/>
          </a:solidFill>
          <a:ln>
            <a:noFill/>
          </a:ln>
        </p:spPr>
        <p:txBody>
          <a:bodyPr vert="horz" wrap="square" lIns="432000" tIns="360000" rIns="432000" bIns="108000" rtlCol="0" anchor="ctr" anchorCtr="0">
            <a:spAutoFit/>
          </a:bodyPr>
          <a:lstStyle>
            <a:lvl1pPr algn="l">
              <a:lnSpc>
                <a:spcPct val="100000"/>
              </a:lnSpc>
              <a:defRPr lang="nl-NL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 |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94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| Content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 | Text">
            <a:extLst>
              <a:ext uri="{FF2B5EF4-FFF2-40B4-BE49-F238E27FC236}">
                <a16:creationId xmlns:a16="http://schemas.microsoft.com/office/drawing/2014/main" id="{B00563F0-BF21-6A72-D4A6-C480554533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801" y="2036763"/>
            <a:ext cx="5511438" cy="404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dirty="0">
                <a:solidFill>
                  <a:srgbClr val="0C2577"/>
                </a:solidFill>
              </a:defRPr>
            </a:lvl1pPr>
          </a:lstStyle>
          <a:p>
            <a:pPr marL="228600" lvl="0" indent="-228600"/>
            <a:r>
              <a:rPr lang="nl-NL" dirty="0"/>
              <a:t>Tekst | </a:t>
            </a:r>
            <a:r>
              <a:rPr lang="nl-NL" dirty="0" err="1"/>
              <a:t>Text</a:t>
            </a:r>
            <a:endParaRPr lang="en-US" dirty="0"/>
          </a:p>
        </p:txBody>
      </p:sp>
      <p:sp>
        <p:nvSpPr>
          <p:cNvPr id="3" name="Kop | Heading">
            <a:extLst>
              <a:ext uri="{FF2B5EF4-FFF2-40B4-BE49-F238E27FC236}">
                <a16:creationId xmlns:a16="http://schemas.microsoft.com/office/drawing/2014/main" id="{4BA116AC-C0B1-87C7-B723-446BB9375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2800" y="360000"/>
            <a:ext cx="5511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effectLst/>
                <a:latin typeface="Merriweathe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Kop | Heading</a:t>
            </a:r>
          </a:p>
        </p:txBody>
      </p:sp>
      <p:sp>
        <p:nvSpPr>
          <p:cNvPr id="10" name="Boogelement | Arc element">
            <a:extLst>
              <a:ext uri="{FF2B5EF4-FFF2-40B4-BE49-F238E27FC236}">
                <a16:creationId xmlns:a16="http://schemas.microsoft.com/office/drawing/2014/main" id="{961FC177-D146-B3C7-089B-2F0BF5E5ABAE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0" y="0"/>
            <a:ext cx="6049964" cy="6858000"/>
          </a:xfrm>
          <a:custGeom>
            <a:avLst/>
            <a:gdLst>
              <a:gd name="csX0" fmla="*/ 5413072 w 6049964"/>
              <a:gd name="csY0" fmla="*/ 0 h 6858000"/>
              <a:gd name="csX1" fmla="*/ 5842952 w 6049964"/>
              <a:gd name="csY1" fmla="*/ 0 h 6858000"/>
              <a:gd name="csX2" fmla="*/ 5839388 w 6049964"/>
              <a:gd name="csY2" fmla="*/ 6153 h 6858000"/>
              <a:gd name="csX3" fmla="*/ 5886964 w 6049964"/>
              <a:gd name="csY3" fmla="*/ 6581852 h 6858000"/>
              <a:gd name="csX4" fmla="*/ 6049964 w 6049964"/>
              <a:gd name="csY4" fmla="*/ 6858000 h 6858000"/>
              <a:gd name="csX5" fmla="*/ 5620084 w 6049964"/>
              <a:gd name="csY5" fmla="*/ 6858000 h 6858000"/>
              <a:gd name="csX6" fmla="*/ 5457083 w 6049964"/>
              <a:gd name="csY6" fmla="*/ 6581852 h 6858000"/>
              <a:gd name="csX7" fmla="*/ 5409508 w 6049964"/>
              <a:gd name="csY7" fmla="*/ 6153 h 6858000"/>
              <a:gd name="csX8" fmla="*/ 0 w 6049964"/>
              <a:gd name="csY8" fmla="*/ 0 h 6858000"/>
              <a:gd name="csX9" fmla="*/ 5403860 w 6049964"/>
              <a:gd name="csY9" fmla="*/ 0 h 6858000"/>
              <a:gd name="csX10" fmla="*/ 5400296 w 6049964"/>
              <a:gd name="csY10" fmla="*/ 6153 h 6858000"/>
              <a:gd name="csX11" fmla="*/ 5447872 w 6049964"/>
              <a:gd name="csY11" fmla="*/ 6581852 h 6858000"/>
              <a:gd name="csX12" fmla="*/ 5610873 w 6049964"/>
              <a:gd name="csY12" fmla="*/ 6858000 h 6858000"/>
              <a:gd name="csX13" fmla="*/ 0 w 6049964"/>
              <a:gd name="csY1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6049964" h="6858000">
                <a:moveTo>
                  <a:pt x="5413072" y="0"/>
                </a:moveTo>
                <a:lnTo>
                  <a:pt x="5842952" y="0"/>
                </a:lnTo>
                <a:lnTo>
                  <a:pt x="5839388" y="6153"/>
                </a:lnTo>
                <a:cubicBezTo>
                  <a:pt x="5173058" y="1188468"/>
                  <a:pt x="4300621" y="3761764"/>
                  <a:pt x="5886964" y="6581852"/>
                </a:cubicBezTo>
                <a:lnTo>
                  <a:pt x="6049964" y="6858000"/>
                </a:lnTo>
                <a:lnTo>
                  <a:pt x="5620084" y="6858000"/>
                </a:lnTo>
                <a:lnTo>
                  <a:pt x="5457083" y="6581852"/>
                </a:lnTo>
                <a:cubicBezTo>
                  <a:pt x="3870740" y="3761764"/>
                  <a:pt x="4743178" y="1188468"/>
                  <a:pt x="5409508" y="6153"/>
                </a:cubicBezTo>
                <a:close/>
                <a:moveTo>
                  <a:pt x="0" y="0"/>
                </a:moveTo>
                <a:lnTo>
                  <a:pt x="5403860" y="0"/>
                </a:lnTo>
                <a:lnTo>
                  <a:pt x="5400296" y="6153"/>
                </a:lnTo>
                <a:cubicBezTo>
                  <a:pt x="4733967" y="1188468"/>
                  <a:pt x="3861529" y="3761764"/>
                  <a:pt x="5447872" y="6581852"/>
                </a:cubicBezTo>
                <a:lnTo>
                  <a:pt x="561087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158"/>
          </a:solidFill>
        </p:spPr>
        <p:txBody>
          <a:bodyPr wrap="square">
            <a:no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11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| Conten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 | Text">
            <a:extLst>
              <a:ext uri="{FF2B5EF4-FFF2-40B4-BE49-F238E27FC236}">
                <a16:creationId xmlns:a16="http://schemas.microsoft.com/office/drawing/2014/main" id="{8B2C5789-E86A-F341-5DF3-837CFC5EA1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400" y="2037600"/>
            <a:ext cx="8348400" cy="404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>
                <a:solidFill>
                  <a:srgbClr val="0C2577"/>
                </a:solidFill>
              </a:defRPr>
            </a:lvl1pPr>
          </a:lstStyle>
          <a:p>
            <a:pPr marL="228600" lvl="0" indent="-228600"/>
            <a:r>
              <a:rPr lang="nl-NL" dirty="0"/>
              <a:t>Tekst | </a:t>
            </a:r>
            <a:r>
              <a:rPr lang="nl-NL" dirty="0" err="1"/>
              <a:t>Text</a:t>
            </a:r>
            <a:endParaRPr lang="en-US" dirty="0"/>
          </a:p>
        </p:txBody>
      </p:sp>
      <p:sp>
        <p:nvSpPr>
          <p:cNvPr id="6" name="Kop | Heading">
            <a:extLst>
              <a:ext uri="{FF2B5EF4-FFF2-40B4-BE49-F238E27FC236}">
                <a16:creationId xmlns:a16="http://schemas.microsoft.com/office/drawing/2014/main" id="{F1AF0DBC-491E-C653-8EBA-1D3844499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400" y="360000"/>
            <a:ext cx="834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nl-NL" dirty="0"/>
            </a:lvl1pPr>
          </a:lstStyle>
          <a:p>
            <a:pPr lvl="0">
              <a:lnSpc>
                <a:spcPct val="100000"/>
              </a:lnSpc>
            </a:pPr>
            <a:r>
              <a:rPr lang="nl-NL" dirty="0"/>
              <a:t>Kop |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4" name="Boogelement | Arc element">
            <a:extLst>
              <a:ext uri="{FF2B5EF4-FFF2-40B4-BE49-F238E27FC236}">
                <a16:creationId xmlns:a16="http://schemas.microsoft.com/office/drawing/2014/main" id="{9FC93F71-EE6A-AA29-9797-C07962BFC1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92414" y="0"/>
            <a:ext cx="3199586" cy="6858000"/>
          </a:xfrm>
          <a:custGeom>
            <a:avLst/>
            <a:gdLst>
              <a:gd name="csX0" fmla="*/ 646104 w 3199586"/>
              <a:gd name="csY0" fmla="*/ 0 h 6858000"/>
              <a:gd name="csX1" fmla="*/ 1555750 w 3199586"/>
              <a:gd name="csY1" fmla="*/ 0 h 6858000"/>
              <a:gd name="csX2" fmla="*/ 3199586 w 3199586"/>
              <a:gd name="csY2" fmla="*/ 0 h 6858000"/>
              <a:gd name="csX3" fmla="*/ 3199586 w 3199586"/>
              <a:gd name="csY3" fmla="*/ 6858000 h 6858000"/>
              <a:gd name="csX4" fmla="*/ 1555750 w 3199586"/>
              <a:gd name="csY4" fmla="*/ 6858000 h 6858000"/>
              <a:gd name="csX5" fmla="*/ 439091 w 3199586"/>
              <a:gd name="csY5" fmla="*/ 6858000 h 6858000"/>
              <a:gd name="csX6" fmla="*/ 602092 w 3199586"/>
              <a:gd name="csY6" fmla="*/ 6581852 h 6858000"/>
              <a:gd name="csX7" fmla="*/ 649668 w 3199586"/>
              <a:gd name="csY7" fmla="*/ 6153 h 6858000"/>
              <a:gd name="csX8" fmla="*/ 207012 w 3199586"/>
              <a:gd name="csY8" fmla="*/ 0 h 6858000"/>
              <a:gd name="csX9" fmla="*/ 636892 w 3199586"/>
              <a:gd name="csY9" fmla="*/ 0 h 6858000"/>
              <a:gd name="csX10" fmla="*/ 640456 w 3199586"/>
              <a:gd name="csY10" fmla="*/ 6153 h 6858000"/>
              <a:gd name="csX11" fmla="*/ 592881 w 3199586"/>
              <a:gd name="csY11" fmla="*/ 6581852 h 6858000"/>
              <a:gd name="csX12" fmla="*/ 429880 w 3199586"/>
              <a:gd name="csY12" fmla="*/ 6858000 h 6858000"/>
              <a:gd name="csX13" fmla="*/ 0 w 3199586"/>
              <a:gd name="csY13" fmla="*/ 6858000 h 6858000"/>
              <a:gd name="csX14" fmla="*/ 163000 w 3199586"/>
              <a:gd name="csY14" fmla="*/ 6581852 h 6858000"/>
              <a:gd name="csX15" fmla="*/ 210576 w 3199586"/>
              <a:gd name="csY15" fmla="*/ 6153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199586" h="6858000">
                <a:moveTo>
                  <a:pt x="646104" y="0"/>
                </a:moveTo>
                <a:lnTo>
                  <a:pt x="1555750" y="0"/>
                </a:lnTo>
                <a:lnTo>
                  <a:pt x="3199586" y="0"/>
                </a:lnTo>
                <a:lnTo>
                  <a:pt x="3199586" y="6858000"/>
                </a:lnTo>
                <a:lnTo>
                  <a:pt x="1555750" y="6858000"/>
                </a:lnTo>
                <a:lnTo>
                  <a:pt x="439091" y="6858000"/>
                </a:lnTo>
                <a:lnTo>
                  <a:pt x="602092" y="6581852"/>
                </a:lnTo>
                <a:cubicBezTo>
                  <a:pt x="2188435" y="3761764"/>
                  <a:pt x="1315997" y="1188468"/>
                  <a:pt x="649668" y="6153"/>
                </a:cubicBezTo>
                <a:close/>
                <a:moveTo>
                  <a:pt x="207012" y="0"/>
                </a:moveTo>
                <a:lnTo>
                  <a:pt x="636892" y="0"/>
                </a:lnTo>
                <a:lnTo>
                  <a:pt x="640456" y="6153"/>
                </a:lnTo>
                <a:cubicBezTo>
                  <a:pt x="1306786" y="1188468"/>
                  <a:pt x="2179224" y="3761764"/>
                  <a:pt x="592881" y="6581852"/>
                </a:cubicBezTo>
                <a:lnTo>
                  <a:pt x="429880" y="6858000"/>
                </a:lnTo>
                <a:lnTo>
                  <a:pt x="0" y="6858000"/>
                </a:lnTo>
                <a:lnTo>
                  <a:pt x="163000" y="6581852"/>
                </a:lnTo>
                <a:cubicBezTo>
                  <a:pt x="1749343" y="3761764"/>
                  <a:pt x="876906" y="1188468"/>
                  <a:pt x="210576" y="6153"/>
                </a:cubicBezTo>
                <a:close/>
              </a:path>
            </a:pathLst>
          </a:custGeom>
          <a:solidFill>
            <a:srgbClr val="BCD2FF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| Conten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 | Text">
            <a:extLst>
              <a:ext uri="{FF2B5EF4-FFF2-40B4-BE49-F238E27FC236}">
                <a16:creationId xmlns:a16="http://schemas.microsoft.com/office/drawing/2014/main" id="{8B2C5789-E86A-F341-5DF3-837CFC5EA1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400" y="2037600"/>
            <a:ext cx="8348400" cy="404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228600" lvl="0" indent="-228600"/>
            <a:r>
              <a:rPr lang="nl-NL" dirty="0"/>
              <a:t>Tekst | </a:t>
            </a:r>
            <a:r>
              <a:rPr lang="nl-NL" dirty="0" err="1"/>
              <a:t>Text</a:t>
            </a:r>
            <a:endParaRPr lang="en-US" dirty="0"/>
          </a:p>
        </p:txBody>
      </p:sp>
      <p:sp>
        <p:nvSpPr>
          <p:cNvPr id="6" name="Kop | Heading">
            <a:extLst>
              <a:ext uri="{FF2B5EF4-FFF2-40B4-BE49-F238E27FC236}">
                <a16:creationId xmlns:a16="http://schemas.microsoft.com/office/drawing/2014/main" id="{F1AF0DBC-491E-C653-8EBA-1D3844499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400" y="360000"/>
            <a:ext cx="834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nl-NL" dirty="0"/>
            </a:lvl1pPr>
          </a:lstStyle>
          <a:p>
            <a:pPr lvl="0">
              <a:lnSpc>
                <a:spcPct val="100000"/>
              </a:lnSpc>
            </a:pPr>
            <a:r>
              <a:rPr lang="nl-NL" dirty="0"/>
              <a:t>Kop |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4" name="Boogelement | Arc element">
            <a:extLst>
              <a:ext uri="{FF2B5EF4-FFF2-40B4-BE49-F238E27FC236}">
                <a16:creationId xmlns:a16="http://schemas.microsoft.com/office/drawing/2014/main" id="{9FC93F71-EE6A-AA29-9797-C07962BFC1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92414" y="0"/>
            <a:ext cx="3199586" cy="6858000"/>
          </a:xfrm>
          <a:custGeom>
            <a:avLst/>
            <a:gdLst>
              <a:gd name="csX0" fmla="*/ 646104 w 3199586"/>
              <a:gd name="csY0" fmla="*/ 0 h 6858000"/>
              <a:gd name="csX1" fmla="*/ 1555750 w 3199586"/>
              <a:gd name="csY1" fmla="*/ 0 h 6858000"/>
              <a:gd name="csX2" fmla="*/ 3199586 w 3199586"/>
              <a:gd name="csY2" fmla="*/ 0 h 6858000"/>
              <a:gd name="csX3" fmla="*/ 3199586 w 3199586"/>
              <a:gd name="csY3" fmla="*/ 6858000 h 6858000"/>
              <a:gd name="csX4" fmla="*/ 1555750 w 3199586"/>
              <a:gd name="csY4" fmla="*/ 6858000 h 6858000"/>
              <a:gd name="csX5" fmla="*/ 439091 w 3199586"/>
              <a:gd name="csY5" fmla="*/ 6858000 h 6858000"/>
              <a:gd name="csX6" fmla="*/ 602092 w 3199586"/>
              <a:gd name="csY6" fmla="*/ 6581852 h 6858000"/>
              <a:gd name="csX7" fmla="*/ 649668 w 3199586"/>
              <a:gd name="csY7" fmla="*/ 6153 h 6858000"/>
              <a:gd name="csX8" fmla="*/ 207012 w 3199586"/>
              <a:gd name="csY8" fmla="*/ 0 h 6858000"/>
              <a:gd name="csX9" fmla="*/ 636892 w 3199586"/>
              <a:gd name="csY9" fmla="*/ 0 h 6858000"/>
              <a:gd name="csX10" fmla="*/ 640456 w 3199586"/>
              <a:gd name="csY10" fmla="*/ 6153 h 6858000"/>
              <a:gd name="csX11" fmla="*/ 592881 w 3199586"/>
              <a:gd name="csY11" fmla="*/ 6581852 h 6858000"/>
              <a:gd name="csX12" fmla="*/ 429880 w 3199586"/>
              <a:gd name="csY12" fmla="*/ 6858000 h 6858000"/>
              <a:gd name="csX13" fmla="*/ 0 w 3199586"/>
              <a:gd name="csY13" fmla="*/ 6858000 h 6858000"/>
              <a:gd name="csX14" fmla="*/ 163000 w 3199586"/>
              <a:gd name="csY14" fmla="*/ 6581852 h 6858000"/>
              <a:gd name="csX15" fmla="*/ 210576 w 3199586"/>
              <a:gd name="csY15" fmla="*/ 6153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199586" h="6858000">
                <a:moveTo>
                  <a:pt x="646104" y="0"/>
                </a:moveTo>
                <a:lnTo>
                  <a:pt x="1555750" y="0"/>
                </a:lnTo>
                <a:lnTo>
                  <a:pt x="3199586" y="0"/>
                </a:lnTo>
                <a:lnTo>
                  <a:pt x="3199586" y="6858000"/>
                </a:lnTo>
                <a:lnTo>
                  <a:pt x="1555750" y="6858000"/>
                </a:lnTo>
                <a:lnTo>
                  <a:pt x="439091" y="6858000"/>
                </a:lnTo>
                <a:lnTo>
                  <a:pt x="602092" y="6581852"/>
                </a:lnTo>
                <a:cubicBezTo>
                  <a:pt x="2188435" y="3761764"/>
                  <a:pt x="1315997" y="1188468"/>
                  <a:pt x="649668" y="6153"/>
                </a:cubicBezTo>
                <a:close/>
                <a:moveTo>
                  <a:pt x="207012" y="0"/>
                </a:moveTo>
                <a:lnTo>
                  <a:pt x="636892" y="0"/>
                </a:lnTo>
                <a:lnTo>
                  <a:pt x="640456" y="6153"/>
                </a:lnTo>
                <a:cubicBezTo>
                  <a:pt x="1306786" y="1188468"/>
                  <a:pt x="2179224" y="3761764"/>
                  <a:pt x="592881" y="6581852"/>
                </a:cubicBezTo>
                <a:lnTo>
                  <a:pt x="429880" y="6858000"/>
                </a:lnTo>
                <a:lnTo>
                  <a:pt x="0" y="6858000"/>
                </a:lnTo>
                <a:lnTo>
                  <a:pt x="163000" y="6581852"/>
                </a:lnTo>
                <a:cubicBezTo>
                  <a:pt x="1749343" y="3761764"/>
                  <a:pt x="876906" y="1188468"/>
                  <a:pt x="210576" y="6153"/>
                </a:cubicBezTo>
                <a:close/>
              </a:path>
            </a:pathLst>
          </a:custGeom>
          <a:solidFill>
            <a:srgbClr val="001158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| Conten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 | Text">
            <a:extLst>
              <a:ext uri="{FF2B5EF4-FFF2-40B4-BE49-F238E27FC236}">
                <a16:creationId xmlns:a16="http://schemas.microsoft.com/office/drawing/2014/main" id="{62AC8AE5-8973-EB8C-E27A-E7AC64C22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400" y="2037600"/>
            <a:ext cx="5397600" cy="404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228600" lvl="0" indent="-228600"/>
            <a:r>
              <a:rPr lang="nl-NL" dirty="0"/>
              <a:t>Tekst | </a:t>
            </a:r>
            <a:r>
              <a:rPr lang="nl-NL" dirty="0" err="1"/>
              <a:t>Text</a:t>
            </a:r>
            <a:endParaRPr lang="en-US" dirty="0"/>
          </a:p>
        </p:txBody>
      </p:sp>
      <p:sp>
        <p:nvSpPr>
          <p:cNvPr id="28" name="Kop | Heading">
            <a:extLst>
              <a:ext uri="{FF2B5EF4-FFF2-40B4-BE49-F238E27FC236}">
                <a16:creationId xmlns:a16="http://schemas.microsoft.com/office/drawing/2014/main" id="{1D4E0F71-E730-91FF-951A-F70FB3204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400" y="360000"/>
            <a:ext cx="539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nl-NL" sz="2400" dirty="0"/>
            </a:lvl1pPr>
          </a:lstStyle>
          <a:p>
            <a:pPr lvl="0">
              <a:lnSpc>
                <a:spcPct val="100000"/>
              </a:lnSpc>
            </a:pPr>
            <a:r>
              <a:rPr lang="nl-NL" dirty="0"/>
              <a:t>Kop |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13" name="Boogelement | Arc element">
            <a:extLst>
              <a:ext uri="{FF2B5EF4-FFF2-40B4-BE49-F238E27FC236}">
                <a16:creationId xmlns:a16="http://schemas.microsoft.com/office/drawing/2014/main" id="{3F869C89-3293-EAD7-CBBB-28A5C6F69F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036" y="0"/>
            <a:ext cx="6049964" cy="6858000"/>
          </a:xfrm>
          <a:custGeom>
            <a:avLst/>
            <a:gdLst>
              <a:gd name="csX0" fmla="*/ 646104 w 6049964"/>
              <a:gd name="csY0" fmla="*/ 0 h 6858000"/>
              <a:gd name="csX1" fmla="*/ 1555750 w 6049964"/>
              <a:gd name="csY1" fmla="*/ 0 h 6858000"/>
              <a:gd name="csX2" fmla="*/ 5892800 w 6049964"/>
              <a:gd name="csY2" fmla="*/ 0 h 6858000"/>
              <a:gd name="csX3" fmla="*/ 6049964 w 6049964"/>
              <a:gd name="csY3" fmla="*/ 0 h 6858000"/>
              <a:gd name="csX4" fmla="*/ 6049964 w 6049964"/>
              <a:gd name="csY4" fmla="*/ 6858000 h 6858000"/>
              <a:gd name="csX5" fmla="*/ 5892800 w 6049964"/>
              <a:gd name="csY5" fmla="*/ 6858000 h 6858000"/>
              <a:gd name="csX6" fmla="*/ 1555750 w 6049964"/>
              <a:gd name="csY6" fmla="*/ 6858000 h 6858000"/>
              <a:gd name="csX7" fmla="*/ 439091 w 6049964"/>
              <a:gd name="csY7" fmla="*/ 6858000 h 6858000"/>
              <a:gd name="csX8" fmla="*/ 602092 w 6049964"/>
              <a:gd name="csY8" fmla="*/ 6581852 h 6858000"/>
              <a:gd name="csX9" fmla="*/ 649668 w 6049964"/>
              <a:gd name="csY9" fmla="*/ 6153 h 6858000"/>
              <a:gd name="csX10" fmla="*/ 207012 w 6049964"/>
              <a:gd name="csY10" fmla="*/ 0 h 6858000"/>
              <a:gd name="csX11" fmla="*/ 636892 w 6049964"/>
              <a:gd name="csY11" fmla="*/ 0 h 6858000"/>
              <a:gd name="csX12" fmla="*/ 640456 w 6049964"/>
              <a:gd name="csY12" fmla="*/ 6153 h 6858000"/>
              <a:gd name="csX13" fmla="*/ 592881 w 6049964"/>
              <a:gd name="csY13" fmla="*/ 6581852 h 6858000"/>
              <a:gd name="csX14" fmla="*/ 429880 w 6049964"/>
              <a:gd name="csY14" fmla="*/ 6858000 h 6858000"/>
              <a:gd name="csX15" fmla="*/ 0 w 6049964"/>
              <a:gd name="csY15" fmla="*/ 6858000 h 6858000"/>
              <a:gd name="csX16" fmla="*/ 163000 w 6049964"/>
              <a:gd name="csY16" fmla="*/ 6581852 h 6858000"/>
              <a:gd name="csX17" fmla="*/ 210576 w 6049964"/>
              <a:gd name="csY17" fmla="*/ 6153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6049964" h="6858000">
                <a:moveTo>
                  <a:pt x="646104" y="0"/>
                </a:moveTo>
                <a:lnTo>
                  <a:pt x="1555750" y="0"/>
                </a:lnTo>
                <a:lnTo>
                  <a:pt x="5892800" y="0"/>
                </a:lnTo>
                <a:lnTo>
                  <a:pt x="6049964" y="0"/>
                </a:lnTo>
                <a:lnTo>
                  <a:pt x="6049964" y="6858000"/>
                </a:lnTo>
                <a:lnTo>
                  <a:pt x="5892800" y="6858000"/>
                </a:lnTo>
                <a:lnTo>
                  <a:pt x="1555750" y="6858000"/>
                </a:lnTo>
                <a:lnTo>
                  <a:pt x="439091" y="6858000"/>
                </a:lnTo>
                <a:lnTo>
                  <a:pt x="602092" y="6581852"/>
                </a:lnTo>
                <a:cubicBezTo>
                  <a:pt x="2188435" y="3761764"/>
                  <a:pt x="1315997" y="1188468"/>
                  <a:pt x="649668" y="6153"/>
                </a:cubicBezTo>
                <a:close/>
                <a:moveTo>
                  <a:pt x="207012" y="0"/>
                </a:moveTo>
                <a:lnTo>
                  <a:pt x="636892" y="0"/>
                </a:lnTo>
                <a:lnTo>
                  <a:pt x="640456" y="6153"/>
                </a:lnTo>
                <a:cubicBezTo>
                  <a:pt x="1306786" y="1188468"/>
                  <a:pt x="2179224" y="3761764"/>
                  <a:pt x="592881" y="6581852"/>
                </a:cubicBezTo>
                <a:lnTo>
                  <a:pt x="429880" y="6858000"/>
                </a:lnTo>
                <a:lnTo>
                  <a:pt x="0" y="6858000"/>
                </a:lnTo>
                <a:lnTo>
                  <a:pt x="163000" y="6581852"/>
                </a:lnTo>
                <a:cubicBezTo>
                  <a:pt x="1749343" y="3761764"/>
                  <a:pt x="876906" y="1188468"/>
                  <a:pt x="210576" y="6153"/>
                </a:cubicBezTo>
                <a:close/>
              </a:path>
            </a:pathLst>
          </a:custGeom>
          <a:solidFill>
            <a:srgbClr val="BCD2FF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78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| Conten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 | Text">
            <a:extLst>
              <a:ext uri="{FF2B5EF4-FFF2-40B4-BE49-F238E27FC236}">
                <a16:creationId xmlns:a16="http://schemas.microsoft.com/office/drawing/2014/main" id="{62AC8AE5-8973-EB8C-E27A-E7AC64C22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400" y="2037600"/>
            <a:ext cx="5397600" cy="404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228600" lvl="0" indent="-228600"/>
            <a:r>
              <a:rPr lang="nl-NL" dirty="0"/>
              <a:t>Tekst | </a:t>
            </a:r>
            <a:r>
              <a:rPr lang="nl-NL" dirty="0" err="1"/>
              <a:t>Text</a:t>
            </a:r>
            <a:endParaRPr lang="en-US" dirty="0"/>
          </a:p>
        </p:txBody>
      </p:sp>
      <p:sp>
        <p:nvSpPr>
          <p:cNvPr id="28" name="Kop | Heading">
            <a:extLst>
              <a:ext uri="{FF2B5EF4-FFF2-40B4-BE49-F238E27FC236}">
                <a16:creationId xmlns:a16="http://schemas.microsoft.com/office/drawing/2014/main" id="{1D4E0F71-E730-91FF-951A-F70FB3204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400" y="360000"/>
            <a:ext cx="539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nl-NL" sz="2400" dirty="0"/>
            </a:lvl1pPr>
          </a:lstStyle>
          <a:p>
            <a:pPr lvl="0">
              <a:lnSpc>
                <a:spcPct val="100000"/>
              </a:lnSpc>
            </a:pPr>
            <a:r>
              <a:rPr lang="nl-NL" dirty="0"/>
              <a:t>Kop |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13" name="Boogelement | Arc element">
            <a:extLst>
              <a:ext uri="{FF2B5EF4-FFF2-40B4-BE49-F238E27FC236}">
                <a16:creationId xmlns:a16="http://schemas.microsoft.com/office/drawing/2014/main" id="{3F869C89-3293-EAD7-CBBB-28A5C6F69F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036" y="0"/>
            <a:ext cx="6049964" cy="6858000"/>
          </a:xfrm>
          <a:custGeom>
            <a:avLst/>
            <a:gdLst>
              <a:gd name="csX0" fmla="*/ 646104 w 6049964"/>
              <a:gd name="csY0" fmla="*/ 0 h 6858000"/>
              <a:gd name="csX1" fmla="*/ 1555750 w 6049964"/>
              <a:gd name="csY1" fmla="*/ 0 h 6858000"/>
              <a:gd name="csX2" fmla="*/ 5892800 w 6049964"/>
              <a:gd name="csY2" fmla="*/ 0 h 6858000"/>
              <a:gd name="csX3" fmla="*/ 6049964 w 6049964"/>
              <a:gd name="csY3" fmla="*/ 0 h 6858000"/>
              <a:gd name="csX4" fmla="*/ 6049964 w 6049964"/>
              <a:gd name="csY4" fmla="*/ 6858000 h 6858000"/>
              <a:gd name="csX5" fmla="*/ 5892800 w 6049964"/>
              <a:gd name="csY5" fmla="*/ 6858000 h 6858000"/>
              <a:gd name="csX6" fmla="*/ 1555750 w 6049964"/>
              <a:gd name="csY6" fmla="*/ 6858000 h 6858000"/>
              <a:gd name="csX7" fmla="*/ 439091 w 6049964"/>
              <a:gd name="csY7" fmla="*/ 6858000 h 6858000"/>
              <a:gd name="csX8" fmla="*/ 602092 w 6049964"/>
              <a:gd name="csY8" fmla="*/ 6581852 h 6858000"/>
              <a:gd name="csX9" fmla="*/ 649668 w 6049964"/>
              <a:gd name="csY9" fmla="*/ 6153 h 6858000"/>
              <a:gd name="csX10" fmla="*/ 207012 w 6049964"/>
              <a:gd name="csY10" fmla="*/ 0 h 6858000"/>
              <a:gd name="csX11" fmla="*/ 636892 w 6049964"/>
              <a:gd name="csY11" fmla="*/ 0 h 6858000"/>
              <a:gd name="csX12" fmla="*/ 640456 w 6049964"/>
              <a:gd name="csY12" fmla="*/ 6153 h 6858000"/>
              <a:gd name="csX13" fmla="*/ 592881 w 6049964"/>
              <a:gd name="csY13" fmla="*/ 6581852 h 6858000"/>
              <a:gd name="csX14" fmla="*/ 429880 w 6049964"/>
              <a:gd name="csY14" fmla="*/ 6858000 h 6858000"/>
              <a:gd name="csX15" fmla="*/ 0 w 6049964"/>
              <a:gd name="csY15" fmla="*/ 6858000 h 6858000"/>
              <a:gd name="csX16" fmla="*/ 163000 w 6049964"/>
              <a:gd name="csY16" fmla="*/ 6581852 h 6858000"/>
              <a:gd name="csX17" fmla="*/ 210576 w 6049964"/>
              <a:gd name="csY17" fmla="*/ 6153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6049964" h="6858000">
                <a:moveTo>
                  <a:pt x="646104" y="0"/>
                </a:moveTo>
                <a:lnTo>
                  <a:pt x="1555750" y="0"/>
                </a:lnTo>
                <a:lnTo>
                  <a:pt x="5892800" y="0"/>
                </a:lnTo>
                <a:lnTo>
                  <a:pt x="6049964" y="0"/>
                </a:lnTo>
                <a:lnTo>
                  <a:pt x="6049964" y="6858000"/>
                </a:lnTo>
                <a:lnTo>
                  <a:pt x="5892800" y="6858000"/>
                </a:lnTo>
                <a:lnTo>
                  <a:pt x="1555750" y="6858000"/>
                </a:lnTo>
                <a:lnTo>
                  <a:pt x="439091" y="6858000"/>
                </a:lnTo>
                <a:lnTo>
                  <a:pt x="602092" y="6581852"/>
                </a:lnTo>
                <a:cubicBezTo>
                  <a:pt x="2188435" y="3761764"/>
                  <a:pt x="1315997" y="1188468"/>
                  <a:pt x="649668" y="6153"/>
                </a:cubicBezTo>
                <a:close/>
                <a:moveTo>
                  <a:pt x="207012" y="0"/>
                </a:moveTo>
                <a:lnTo>
                  <a:pt x="636892" y="0"/>
                </a:lnTo>
                <a:lnTo>
                  <a:pt x="640456" y="6153"/>
                </a:lnTo>
                <a:cubicBezTo>
                  <a:pt x="1306786" y="1188468"/>
                  <a:pt x="2179224" y="3761764"/>
                  <a:pt x="592881" y="6581852"/>
                </a:cubicBezTo>
                <a:lnTo>
                  <a:pt x="429880" y="6858000"/>
                </a:lnTo>
                <a:lnTo>
                  <a:pt x="0" y="6858000"/>
                </a:lnTo>
                <a:lnTo>
                  <a:pt x="163000" y="6581852"/>
                </a:lnTo>
                <a:cubicBezTo>
                  <a:pt x="1749343" y="3761764"/>
                  <a:pt x="876906" y="1188468"/>
                  <a:pt x="210576" y="6153"/>
                </a:cubicBezTo>
                <a:close/>
              </a:path>
            </a:pathLst>
          </a:custGeom>
          <a:solidFill>
            <a:srgbClr val="001158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78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n achtergrond |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p | Heading">
            <a:extLst>
              <a:ext uri="{FF2B5EF4-FFF2-40B4-BE49-F238E27FC236}">
                <a16:creationId xmlns:a16="http://schemas.microsoft.com/office/drawing/2014/main" id="{E04281C4-5487-A8A8-A808-56030A9D0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400" y="360000"/>
            <a:ext cx="10998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dirty="0"/>
            </a:lvl1pPr>
          </a:lstStyle>
          <a:p>
            <a:pPr lvl="0">
              <a:lnSpc>
                <a:spcPct val="100000"/>
              </a:lnSpc>
            </a:pPr>
            <a:r>
              <a:rPr lang="nl-NL" dirty="0"/>
              <a:t>Kop |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2" name="Tekst | Text">
            <a:extLst>
              <a:ext uri="{FF2B5EF4-FFF2-40B4-BE49-F238E27FC236}">
                <a16:creationId xmlns:a16="http://schemas.microsoft.com/office/drawing/2014/main" id="{26083E2E-6335-9F99-8170-5E37C58D0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400" y="2037600"/>
            <a:ext cx="10998300" cy="404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228600" lvl="0" indent="-228600"/>
            <a:r>
              <a:rPr lang="nl-NL" dirty="0"/>
              <a:t>Tekst | </a:t>
            </a:r>
            <a:r>
              <a:rPr lang="nl-NL" dirty="0" err="1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blokken | Two bloc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ACADC35D-191F-A041-3DDA-4D52998A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78" y="6356350"/>
            <a:ext cx="417821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fld id="{63A6096C-3B80-FF40-9992-21B8576070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1EF2FECF-B4C3-CFF7-B2FE-C68ACD0D5E9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8400" y="2037600"/>
            <a:ext cx="5284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nl-NL" dirty="0"/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r>
              <a:rPr lang="nl-NL" dirty="0"/>
              <a:t>Afbeelding, tabel, tekst etc.</a:t>
            </a:r>
            <a:br>
              <a:rPr lang="nl-NL" dirty="0"/>
            </a:br>
            <a:r>
              <a:rPr lang="nl-NL" dirty="0"/>
              <a:t>Image, </a:t>
            </a:r>
            <a:r>
              <a:rPr lang="nl-NL" dirty="0" err="1"/>
              <a:t>table</a:t>
            </a:r>
            <a:r>
              <a:rPr lang="nl-NL" dirty="0"/>
              <a:t>, </a:t>
            </a:r>
            <a:r>
              <a:rPr lang="nl-NL" dirty="0" err="1"/>
              <a:t>text</a:t>
            </a:r>
            <a:r>
              <a:rPr lang="nl-NL" dirty="0"/>
              <a:t> etc.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028922F3-5308-9A78-B4BE-A3169311299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22700" y="2037600"/>
            <a:ext cx="5284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dirty="0"/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r>
              <a:rPr lang="nl-NL" dirty="0"/>
              <a:t>Afbeelding, tabel, tekst etc.</a:t>
            </a:r>
            <a:br>
              <a:rPr lang="nl-NL" dirty="0"/>
            </a:br>
            <a:r>
              <a:rPr lang="nl-NL" dirty="0"/>
              <a:t>Image, </a:t>
            </a:r>
            <a:r>
              <a:rPr lang="nl-NL" dirty="0" err="1"/>
              <a:t>table</a:t>
            </a:r>
            <a:r>
              <a:rPr lang="nl-NL" dirty="0"/>
              <a:t>, </a:t>
            </a:r>
            <a:r>
              <a:rPr lang="nl-NL" dirty="0" err="1"/>
              <a:t>text</a:t>
            </a:r>
            <a:r>
              <a:rPr lang="nl-NL" dirty="0"/>
              <a:t> etc.</a:t>
            </a:r>
          </a:p>
        </p:txBody>
      </p:sp>
      <p:sp>
        <p:nvSpPr>
          <p:cNvPr id="4" name="Kop | Heading">
            <a:extLst>
              <a:ext uri="{FF2B5EF4-FFF2-40B4-BE49-F238E27FC236}">
                <a16:creationId xmlns:a16="http://schemas.microsoft.com/office/drawing/2014/main" id="{534D4203-3468-03E9-7CA8-FE05BD7C5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400" y="360000"/>
            <a:ext cx="10998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dirty="0"/>
            </a:lvl1pPr>
          </a:lstStyle>
          <a:p>
            <a:pPr lvl="0">
              <a:lnSpc>
                <a:spcPct val="100000"/>
              </a:lnSpc>
            </a:pPr>
            <a:r>
              <a:rPr lang="nl-NL" dirty="0"/>
              <a:t>Kop | </a:t>
            </a:r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52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sgalerij | Image galle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ACADC35D-191F-A041-3DDA-4D52998A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78" y="6356350"/>
            <a:ext cx="417821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fld id="{63A6096C-3B80-FF40-9992-21B8576070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F6AE0A73-380C-1B8D-3CEF-D6613C869C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925396" y="2037600"/>
            <a:ext cx="1812262" cy="2191152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nl-NL" dirty="0"/>
          </a:p>
        </p:txBody>
      </p: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8EB5FB60-14D3-EFF5-4C47-19FD919C37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3043624" y="2037600"/>
            <a:ext cx="1812262" cy="2191152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nl-NL" dirty="0"/>
          </a:p>
        </p:txBody>
      </p:sp>
      <p:sp>
        <p:nvSpPr>
          <p:cNvPr id="13" name="Tijdelijke aanduiding voor afbeelding 8">
            <a:extLst>
              <a:ext uri="{FF2B5EF4-FFF2-40B4-BE49-F238E27FC236}">
                <a16:creationId xmlns:a16="http://schemas.microsoft.com/office/drawing/2014/main" id="{61D2B422-3E4E-776F-FFE9-45F0FB0002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5186323" y="2037600"/>
            <a:ext cx="1812262" cy="2191152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nl-NL" dirty="0"/>
          </a:p>
        </p:txBody>
      </p:sp>
      <p:sp>
        <p:nvSpPr>
          <p:cNvPr id="15" name="Tijdelijke aanduiding voor afbeelding 8">
            <a:extLst>
              <a:ext uri="{FF2B5EF4-FFF2-40B4-BE49-F238E27FC236}">
                <a16:creationId xmlns:a16="http://schemas.microsoft.com/office/drawing/2014/main" id="{4601F334-92E3-372C-6493-E67C385F4E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7340077" y="2037600"/>
            <a:ext cx="1812262" cy="2191152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nl-NL" dirty="0"/>
          </a:p>
        </p:txBody>
      </p:sp>
      <p:sp>
        <p:nvSpPr>
          <p:cNvPr id="17" name="Tijdelijke aanduiding voor afbeelding 8">
            <a:extLst>
              <a:ext uri="{FF2B5EF4-FFF2-40B4-BE49-F238E27FC236}">
                <a16:creationId xmlns:a16="http://schemas.microsoft.com/office/drawing/2014/main" id="{F91E3DBE-14E8-E017-7A1C-85F43E8156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1"/>
          </p:nvPr>
        </p:nvSpPr>
        <p:spPr>
          <a:xfrm>
            <a:off x="9452804" y="2037600"/>
            <a:ext cx="1812262" cy="2191152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69D8373-14CB-C760-4AB3-77C1A9C1B5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396" y="4349325"/>
            <a:ext cx="1812262" cy="10128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sz="1400">
                <a:latin typeface="Vestula Pro" panose="020B0A03060302020204" pitchFamily="34" charset="0"/>
              </a:defRPr>
            </a:lvl1pPr>
            <a:lvl2pPr>
              <a:defRPr sz="1400">
                <a:latin typeface="Vestula" panose="020B0503050302020204" pitchFamily="34" charset="0"/>
              </a:defRPr>
            </a:lvl2pPr>
            <a:lvl3pPr>
              <a:defRPr sz="1400">
                <a:latin typeface="Vestula" panose="020B0503050302020204" pitchFamily="34" charset="0"/>
              </a:defRPr>
            </a:lvl3pPr>
            <a:lvl4pPr>
              <a:defRPr sz="1400">
                <a:latin typeface="Vestula" panose="020B0503050302020204" pitchFamily="34" charset="0"/>
              </a:defRPr>
            </a:lvl4pPr>
            <a:lvl5pPr>
              <a:defRPr sz="1400">
                <a:latin typeface="Vestula" panose="020B0503050302020204" pitchFamily="34" charset="0"/>
              </a:defRPr>
            </a:lvl5pPr>
          </a:lstStyle>
          <a:p>
            <a:pPr lvl="0"/>
            <a:r>
              <a:rPr lang="nl-NL" dirty="0"/>
              <a:t>Onderschrift (optioneel)</a:t>
            </a:r>
          </a:p>
          <a:p>
            <a:pPr lvl="0"/>
            <a:r>
              <a:rPr lang="nl-NL" dirty="0" err="1"/>
              <a:t>Caption</a:t>
            </a:r>
            <a:r>
              <a:rPr lang="nl-NL" dirty="0"/>
              <a:t> (</a:t>
            </a:r>
            <a:r>
              <a:rPr lang="nl-NL" dirty="0" err="1"/>
              <a:t>optional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04F93ADE-5C0C-408E-7495-B8BA38C813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43624" y="4341600"/>
            <a:ext cx="1812262" cy="1012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buFontTx/>
              <a:buNone/>
              <a:defRPr lang="nl-NL" sz="1400" b="0" i="0" kern="1200" dirty="0">
                <a:solidFill>
                  <a:srgbClr val="001158"/>
                </a:solidFill>
                <a:latin typeface="Vestula Pro" panose="020B0A03060302020204" pitchFamily="34" charset="0"/>
                <a:ea typeface="+mn-ea"/>
                <a:cs typeface="+mn-cs"/>
              </a:defRPr>
            </a:lvl1pPr>
            <a:lvl2pPr>
              <a:defRPr sz="1400">
                <a:latin typeface="Vestula" panose="020B0503050302020204" pitchFamily="34" charset="0"/>
              </a:defRPr>
            </a:lvl2pPr>
            <a:lvl3pPr>
              <a:defRPr sz="1400">
                <a:latin typeface="Vestula" panose="020B0503050302020204" pitchFamily="34" charset="0"/>
              </a:defRPr>
            </a:lvl3pPr>
            <a:lvl4pPr>
              <a:defRPr sz="1400">
                <a:latin typeface="Vestula" panose="020B0503050302020204" pitchFamily="34" charset="0"/>
              </a:defRPr>
            </a:lvl4pPr>
            <a:lvl5pPr>
              <a:defRPr sz="1400">
                <a:latin typeface="Vestula" panose="020B0503050302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nl-NL" dirty="0"/>
              <a:t>Onderschrift (optioneel)</a:t>
            </a:r>
          </a:p>
          <a:p>
            <a:pPr lvl="0">
              <a:lnSpc>
                <a:spcPct val="100000"/>
              </a:lnSpc>
            </a:pPr>
            <a:r>
              <a:rPr lang="nl-NL" dirty="0" err="1"/>
              <a:t>Caption</a:t>
            </a:r>
            <a:r>
              <a:rPr lang="nl-NL" dirty="0"/>
              <a:t> (</a:t>
            </a:r>
            <a:r>
              <a:rPr lang="nl-NL" dirty="0" err="1"/>
              <a:t>optional</a:t>
            </a:r>
            <a:r>
              <a:rPr lang="nl-NL" dirty="0"/>
              <a:t>)</a:t>
            </a:r>
            <a:endParaRPr lang="en-US" dirty="0"/>
          </a:p>
          <a:p>
            <a:pPr lvl="0">
              <a:lnSpc>
                <a:spcPct val="100000"/>
              </a:lnSpc>
            </a:pPr>
            <a:endParaRPr lang="en-US" dirty="0"/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2D8DE384-1B30-1B1D-344B-5776F2A940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87674" y="4341600"/>
            <a:ext cx="1810800" cy="1012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buFontTx/>
              <a:buNone/>
              <a:defRPr lang="nl-NL" sz="1400" b="0" i="0" kern="1200" dirty="0">
                <a:solidFill>
                  <a:srgbClr val="001158"/>
                </a:solidFill>
                <a:latin typeface="Vestula Pro" panose="020B0A03060302020204" pitchFamily="34" charset="0"/>
                <a:ea typeface="+mn-ea"/>
                <a:cs typeface="+mn-cs"/>
              </a:defRPr>
            </a:lvl1pPr>
            <a:lvl2pPr>
              <a:defRPr sz="1400">
                <a:latin typeface="Vestula" panose="020B0503050302020204" pitchFamily="34" charset="0"/>
              </a:defRPr>
            </a:lvl2pPr>
            <a:lvl3pPr>
              <a:defRPr sz="1400">
                <a:latin typeface="Vestula" panose="020B0503050302020204" pitchFamily="34" charset="0"/>
              </a:defRPr>
            </a:lvl3pPr>
            <a:lvl4pPr>
              <a:defRPr sz="1400">
                <a:latin typeface="Vestula" panose="020B0503050302020204" pitchFamily="34" charset="0"/>
              </a:defRPr>
            </a:lvl4pPr>
            <a:lvl5pPr>
              <a:defRPr sz="1400">
                <a:latin typeface="Vestula" panose="020B0503050302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nl-NL" dirty="0"/>
              <a:t>Onderschrift (optioneel)</a:t>
            </a:r>
          </a:p>
          <a:p>
            <a:pPr lvl="0">
              <a:lnSpc>
                <a:spcPct val="100000"/>
              </a:lnSpc>
            </a:pPr>
            <a:r>
              <a:rPr lang="nl-NL" dirty="0" err="1"/>
              <a:t>Caption</a:t>
            </a:r>
            <a:r>
              <a:rPr lang="nl-NL" dirty="0"/>
              <a:t> (</a:t>
            </a:r>
            <a:r>
              <a:rPr lang="nl-NL" dirty="0" err="1"/>
              <a:t>optional</a:t>
            </a:r>
            <a:r>
              <a:rPr lang="nl-NL" dirty="0"/>
              <a:t>)</a:t>
            </a:r>
            <a:endParaRPr lang="en-US" dirty="0"/>
          </a:p>
          <a:p>
            <a:pPr lvl="0">
              <a:lnSpc>
                <a:spcPct val="100000"/>
              </a:lnSpc>
            </a:pPr>
            <a:endParaRPr lang="en-US" dirty="0"/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25BB4D9D-2AFB-D4EC-7B5F-B7AD8A723E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40077" y="4341600"/>
            <a:ext cx="1812262" cy="1012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buFontTx/>
              <a:buNone/>
              <a:defRPr lang="nl-NL" sz="1400" b="0" i="0" kern="1200" dirty="0">
                <a:solidFill>
                  <a:srgbClr val="001158"/>
                </a:solidFill>
                <a:latin typeface="Vestula Pro" panose="020B0A03060302020204" pitchFamily="34" charset="0"/>
                <a:ea typeface="+mn-ea"/>
                <a:cs typeface="+mn-cs"/>
              </a:defRPr>
            </a:lvl1pPr>
            <a:lvl2pPr>
              <a:defRPr sz="1400">
                <a:latin typeface="Vestula" panose="020B0503050302020204" pitchFamily="34" charset="0"/>
              </a:defRPr>
            </a:lvl2pPr>
            <a:lvl3pPr>
              <a:defRPr sz="1400">
                <a:latin typeface="Vestula" panose="020B0503050302020204" pitchFamily="34" charset="0"/>
              </a:defRPr>
            </a:lvl3pPr>
            <a:lvl4pPr>
              <a:defRPr sz="1400">
                <a:latin typeface="Vestula" panose="020B0503050302020204" pitchFamily="34" charset="0"/>
              </a:defRPr>
            </a:lvl4pPr>
            <a:lvl5pPr>
              <a:defRPr sz="1400">
                <a:latin typeface="Vestula" panose="020B0503050302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nl-NL" dirty="0"/>
              <a:t>Onderschrift (optioneel)</a:t>
            </a:r>
          </a:p>
          <a:p>
            <a:pPr lvl="0">
              <a:lnSpc>
                <a:spcPct val="100000"/>
              </a:lnSpc>
            </a:pPr>
            <a:r>
              <a:rPr lang="nl-NL" dirty="0" err="1"/>
              <a:t>Caption</a:t>
            </a:r>
            <a:r>
              <a:rPr lang="nl-NL" dirty="0"/>
              <a:t> (</a:t>
            </a:r>
            <a:r>
              <a:rPr lang="nl-NL" dirty="0" err="1"/>
              <a:t>optional</a:t>
            </a:r>
            <a:r>
              <a:rPr lang="nl-NL" dirty="0"/>
              <a:t>)</a:t>
            </a:r>
            <a:endParaRPr lang="en-US" dirty="0"/>
          </a:p>
          <a:p>
            <a:pPr lvl="0"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F9FCF455-94FF-CC07-2CE6-4B2C2B5E81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54342" y="4341600"/>
            <a:ext cx="1812262" cy="1012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buFontTx/>
              <a:buNone/>
              <a:defRPr lang="nl-NL" sz="1400" b="0" i="0" kern="1200" dirty="0">
                <a:solidFill>
                  <a:srgbClr val="001158"/>
                </a:solidFill>
                <a:latin typeface="Vestula Pro" panose="020B0A03060302020204" pitchFamily="34" charset="0"/>
                <a:ea typeface="+mn-ea"/>
                <a:cs typeface="+mn-cs"/>
              </a:defRPr>
            </a:lvl1pPr>
            <a:lvl2pPr>
              <a:defRPr sz="1400">
                <a:latin typeface="Vestula" panose="020B0503050302020204" pitchFamily="34" charset="0"/>
              </a:defRPr>
            </a:lvl2pPr>
            <a:lvl3pPr>
              <a:defRPr sz="1400">
                <a:latin typeface="Vestula" panose="020B0503050302020204" pitchFamily="34" charset="0"/>
              </a:defRPr>
            </a:lvl3pPr>
            <a:lvl4pPr>
              <a:defRPr sz="1400">
                <a:latin typeface="Vestula" panose="020B0503050302020204" pitchFamily="34" charset="0"/>
              </a:defRPr>
            </a:lvl4pPr>
            <a:lvl5pPr>
              <a:defRPr sz="1400">
                <a:latin typeface="Vestula" panose="020B0503050302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nl-NL" dirty="0"/>
              <a:t>Onderschrift (optioneel)</a:t>
            </a:r>
          </a:p>
          <a:p>
            <a:pPr lvl="0">
              <a:lnSpc>
                <a:spcPct val="100000"/>
              </a:lnSpc>
            </a:pPr>
            <a:r>
              <a:rPr lang="nl-NL" dirty="0" err="1"/>
              <a:t>Caption</a:t>
            </a:r>
            <a:r>
              <a:rPr lang="nl-NL" dirty="0"/>
              <a:t> (</a:t>
            </a:r>
            <a:r>
              <a:rPr lang="nl-NL" dirty="0" err="1"/>
              <a:t>optional</a:t>
            </a:r>
            <a:r>
              <a:rPr lang="nl-NL" dirty="0"/>
              <a:t>)</a:t>
            </a:r>
            <a:endParaRPr lang="en-US" dirty="0"/>
          </a:p>
          <a:p>
            <a:pPr lvl="0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939D5F5-DDB1-D692-3CCB-72A2996045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925396" y="360000"/>
            <a:ext cx="10341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dirty="0"/>
            </a:lvl1pPr>
          </a:lstStyle>
          <a:p>
            <a:pPr lvl="0">
              <a:lnSpc>
                <a:spcPct val="100000"/>
              </a:lnSpc>
            </a:pPr>
            <a:r>
              <a:rPr lang="nl-NL" dirty="0"/>
              <a:t>Kop | </a:t>
            </a:r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0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ringen | Without ring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achtergrond | Title background">
            <a:extLst>
              <a:ext uri="{FF2B5EF4-FFF2-40B4-BE49-F238E27FC236}">
                <a16:creationId xmlns:a16="http://schemas.microsoft.com/office/drawing/2014/main" id="{4BF0381E-64FF-E4F7-BD58-236B750EA198}"/>
              </a:ext>
            </a:extLst>
          </p:cNvPr>
          <p:cNvSpPr/>
          <p:nvPr userDrawn="1"/>
        </p:nvSpPr>
        <p:spPr>
          <a:xfrm>
            <a:off x="6877050" y="1839559"/>
            <a:ext cx="4981575" cy="1227600"/>
          </a:xfrm>
          <a:prstGeom prst="rect">
            <a:avLst/>
          </a:prstGeom>
          <a:solidFill>
            <a:srgbClr val="0011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ndertitel | Subtitle">
            <a:extLst>
              <a:ext uri="{FF2B5EF4-FFF2-40B4-BE49-F238E27FC236}">
                <a16:creationId xmlns:a16="http://schemas.microsoft.com/office/drawing/2014/main" id="{81FE288D-BC76-D2E8-7E63-13602DBEC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7050" y="2525764"/>
            <a:ext cx="4981575" cy="1352173"/>
          </a:xfrm>
          <a:prstGeom prst="rect">
            <a:avLst/>
          </a:prstGeom>
          <a:solidFill>
            <a:srgbClr val="001158"/>
          </a:solidFill>
        </p:spPr>
        <p:txBody>
          <a:bodyPr vert="horz" wrap="square" lIns="432000" tIns="360000" rIns="432000" bIns="61200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2200" baseline="0" dirty="0">
                <a:solidFill>
                  <a:srgbClr val="BCD2FF"/>
                </a:solidFill>
                <a:latin typeface="Vestula Pro" panose="020B0A03060302020204" pitchFamily="34" charset="0"/>
              </a:defRPr>
            </a:lvl1pPr>
          </a:lstStyle>
          <a:p>
            <a:pPr marL="0" lvl="0" indent="0">
              <a:buNone/>
            </a:pPr>
            <a:r>
              <a:rPr lang="nl-NL" dirty="0"/>
              <a:t>Ondertitel (optioneel)</a:t>
            </a:r>
            <a:br>
              <a:rPr lang="nl-NL" dirty="0"/>
            </a:br>
            <a:r>
              <a:rPr lang="nl-NL" dirty="0" err="1"/>
              <a:t>Subtitle</a:t>
            </a:r>
            <a:r>
              <a:rPr lang="nl-NL" dirty="0"/>
              <a:t> (</a:t>
            </a:r>
            <a:r>
              <a:rPr lang="nl-NL" dirty="0" err="1"/>
              <a:t>optional</a:t>
            </a:r>
            <a:r>
              <a:rPr lang="nl-NL" dirty="0"/>
              <a:t>)</a:t>
            </a:r>
          </a:p>
        </p:txBody>
      </p:sp>
      <p:sp>
        <p:nvSpPr>
          <p:cNvPr id="13" name="Titel | Title">
            <a:extLst>
              <a:ext uri="{FF2B5EF4-FFF2-40B4-BE49-F238E27FC236}">
                <a16:creationId xmlns:a16="http://schemas.microsoft.com/office/drawing/2014/main" id="{510BC5AA-CA89-2FCB-B262-4D5946378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7050" y="1234184"/>
            <a:ext cx="4981575" cy="965013"/>
          </a:xfrm>
          <a:prstGeom prst="rect">
            <a:avLst/>
          </a:prstGeom>
          <a:solidFill>
            <a:srgbClr val="001158"/>
          </a:solidFill>
          <a:ln>
            <a:noFill/>
          </a:ln>
        </p:spPr>
        <p:txBody>
          <a:bodyPr vert="horz" wrap="square" lIns="432000" tIns="360000" rIns="432000" bIns="108000" rtlCol="0" anchor="ctr" anchorCtr="0">
            <a:spAutoFit/>
          </a:bodyPr>
          <a:lstStyle>
            <a:lvl1pPr algn="l">
              <a:lnSpc>
                <a:spcPct val="100000"/>
              </a:lnSpc>
              <a:defRPr lang="nl-NL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 |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982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n afbeelding | No image">
    <p:bg>
      <p:bgPr>
        <a:solidFill>
          <a:srgbClr val="0011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| Subtitle">
            <a:extLst>
              <a:ext uri="{FF2B5EF4-FFF2-40B4-BE49-F238E27FC236}">
                <a16:creationId xmlns:a16="http://schemas.microsoft.com/office/drawing/2014/main" id="{3713051C-B727-8990-F733-2E7ED20674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43331" y="4321694"/>
            <a:ext cx="6712642" cy="397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marL="0" indent="0" algn="ctr">
              <a:buNone/>
              <a:defRPr lang="nl-NL" sz="2200" baseline="0" dirty="0">
                <a:solidFill>
                  <a:srgbClr val="BCD2FF"/>
                </a:solidFill>
                <a:latin typeface="Vestula Pro" panose="020B0A03060302020204" pitchFamily="34" charset="0"/>
              </a:defRPr>
            </a:lvl1pPr>
          </a:lstStyle>
          <a:p>
            <a:pPr marL="0" lvl="0" indent="0">
              <a:buNone/>
            </a:pPr>
            <a:r>
              <a:rPr lang="nl-NL" dirty="0"/>
              <a:t>Ondertitel (optioneel) | </a:t>
            </a:r>
            <a:r>
              <a:rPr lang="nl-NL" dirty="0" err="1"/>
              <a:t>Subtitle</a:t>
            </a:r>
            <a:r>
              <a:rPr lang="nl-NL" dirty="0"/>
              <a:t> (</a:t>
            </a:r>
            <a:r>
              <a:rPr lang="nl-NL" dirty="0" err="1"/>
              <a:t>optional</a:t>
            </a:r>
            <a:r>
              <a:rPr lang="nl-NL" dirty="0"/>
              <a:t>)</a:t>
            </a:r>
          </a:p>
        </p:txBody>
      </p:sp>
      <p:sp>
        <p:nvSpPr>
          <p:cNvPr id="2" name="Titel | Title">
            <a:extLst>
              <a:ext uri="{FF2B5EF4-FFF2-40B4-BE49-F238E27FC236}">
                <a16:creationId xmlns:a16="http://schemas.microsoft.com/office/drawing/2014/main" id="{CC688360-AAFE-B0D3-DBB4-B0CFBDFA6C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1829" y="1476456"/>
            <a:ext cx="9435647" cy="2334682"/>
          </a:xfrm>
          <a:prstGeom prst="rect">
            <a:avLst/>
          </a:prstGeom>
          <a:solidFill>
            <a:srgbClr val="001158">
              <a:alpha val="0"/>
            </a:srgbClr>
          </a:solidFill>
        </p:spPr>
        <p:txBody>
          <a:bodyPr lIns="360000" rIns="360000" anchor="ctr" anchorCtr="0">
            <a:noAutofit/>
          </a:bodyPr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nl-NL" dirty="0"/>
              <a:t>Titel |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erdere logo's | Multiple logos">
    <p:bg>
      <p:bgPr>
        <a:solidFill>
          <a:srgbClr val="0011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go 3">
            <a:extLst>
              <a:ext uri="{FF2B5EF4-FFF2-40B4-BE49-F238E27FC236}">
                <a16:creationId xmlns:a16="http://schemas.microsoft.com/office/drawing/2014/main" id="{B1D7F52C-D248-4FDE-5E63-045149F50E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4034" y="4913889"/>
            <a:ext cx="2487600" cy="15084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Logo 2">
            <a:extLst>
              <a:ext uri="{FF2B5EF4-FFF2-40B4-BE49-F238E27FC236}">
                <a16:creationId xmlns:a16="http://schemas.microsoft.com/office/drawing/2014/main" id="{273FD905-044D-55D4-79DE-675229D97A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2200" y="4913889"/>
            <a:ext cx="2487600" cy="15084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Ondertitel | Subtitle">
            <a:extLst>
              <a:ext uri="{FF2B5EF4-FFF2-40B4-BE49-F238E27FC236}">
                <a16:creationId xmlns:a16="http://schemas.microsoft.com/office/drawing/2014/main" id="{559B194D-62F5-CD40-99D6-F7F3A2B0B8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7845" y="3285360"/>
            <a:ext cx="6712642" cy="3970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lang="nl-NL" sz="2200" baseline="0" dirty="0">
                <a:solidFill>
                  <a:srgbClr val="BCD2FF"/>
                </a:solidFill>
                <a:latin typeface="Vestula Pro" panose="020B0A03060302020204" pitchFamily="34" charset="0"/>
              </a:defRPr>
            </a:lvl1pPr>
          </a:lstStyle>
          <a:p>
            <a:pPr marL="0" lvl="0" indent="0">
              <a:buNone/>
            </a:pPr>
            <a:r>
              <a:rPr lang="nl-NL" dirty="0"/>
              <a:t>Ondertitel (optioneel) | </a:t>
            </a:r>
            <a:r>
              <a:rPr lang="nl-NL" dirty="0" err="1"/>
              <a:t>Subtitle</a:t>
            </a:r>
            <a:r>
              <a:rPr lang="nl-NL" dirty="0"/>
              <a:t> (</a:t>
            </a:r>
            <a:r>
              <a:rPr lang="nl-NL" dirty="0" err="1"/>
              <a:t>optional</a:t>
            </a:r>
            <a:r>
              <a:rPr lang="nl-NL" dirty="0"/>
              <a:t>)</a:t>
            </a:r>
          </a:p>
        </p:txBody>
      </p:sp>
      <p:sp>
        <p:nvSpPr>
          <p:cNvPr id="4" name="Titel | Title">
            <a:extLst>
              <a:ext uri="{FF2B5EF4-FFF2-40B4-BE49-F238E27FC236}">
                <a16:creationId xmlns:a16="http://schemas.microsoft.com/office/drawing/2014/main" id="{FF85C9EA-CA51-5575-F1CB-303A00E2F4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343" y="620116"/>
            <a:ext cx="9435647" cy="2334682"/>
          </a:xfrm>
          <a:prstGeom prst="rect">
            <a:avLst/>
          </a:prstGeom>
          <a:solidFill>
            <a:srgbClr val="001158">
              <a:alpha val="0"/>
            </a:srgbClr>
          </a:solidFill>
        </p:spPr>
        <p:txBody>
          <a:bodyPr lIns="360000" rIns="360000" anchor="ctr" anchorCtr="0">
            <a:noAutofit/>
          </a:bodyPr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nl-NL" dirty="0"/>
              <a:t>Titel |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1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 boogelement | With arc el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ndertitel | Subtitle">
            <a:extLst>
              <a:ext uri="{FF2B5EF4-FFF2-40B4-BE49-F238E27FC236}">
                <a16:creationId xmlns:a16="http://schemas.microsoft.com/office/drawing/2014/main" id="{F49FADBE-8919-6039-4BBB-42334647DC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7050" y="2525764"/>
            <a:ext cx="4981575" cy="1352173"/>
          </a:xfrm>
          <a:prstGeom prst="rect">
            <a:avLst/>
          </a:prstGeom>
          <a:noFill/>
        </p:spPr>
        <p:txBody>
          <a:bodyPr vert="horz" wrap="square" lIns="432000" tIns="360000" rIns="432000" bIns="61200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2200" baseline="0" dirty="0">
                <a:solidFill>
                  <a:srgbClr val="001158"/>
                </a:solidFill>
                <a:latin typeface="Vestula Pro" panose="020B0A03060302020204" pitchFamily="34" charset="0"/>
              </a:defRPr>
            </a:lvl1pPr>
          </a:lstStyle>
          <a:p>
            <a:pPr marL="0" lvl="0" indent="0">
              <a:buNone/>
            </a:pPr>
            <a:r>
              <a:rPr lang="nl-NL" dirty="0"/>
              <a:t>Ondertitel (optioneel)</a:t>
            </a:r>
            <a:br>
              <a:rPr lang="nl-NL" dirty="0"/>
            </a:br>
            <a:r>
              <a:rPr lang="nl-NL" dirty="0" err="1"/>
              <a:t>Subtitle</a:t>
            </a:r>
            <a:r>
              <a:rPr lang="nl-NL" dirty="0"/>
              <a:t> (</a:t>
            </a:r>
            <a:r>
              <a:rPr lang="nl-NL" dirty="0" err="1"/>
              <a:t>optional</a:t>
            </a:r>
            <a:r>
              <a:rPr lang="nl-NL" dirty="0"/>
              <a:t>)</a:t>
            </a:r>
          </a:p>
        </p:txBody>
      </p:sp>
      <p:sp>
        <p:nvSpPr>
          <p:cNvPr id="16" name="Titel | Title">
            <a:extLst>
              <a:ext uri="{FF2B5EF4-FFF2-40B4-BE49-F238E27FC236}">
                <a16:creationId xmlns:a16="http://schemas.microsoft.com/office/drawing/2014/main" id="{06D15347-39FC-2BC0-D79C-3FDC068313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7050" y="1234184"/>
            <a:ext cx="4981575" cy="96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432000" tIns="360000" rIns="432000" bIns="108000" rtlCol="0" anchor="ctr" anchorCtr="0">
            <a:spAutoFit/>
          </a:bodyPr>
          <a:lstStyle>
            <a:lvl1pPr algn="l">
              <a:lnSpc>
                <a:spcPct val="100000"/>
              </a:lnSpc>
              <a:defRPr lang="nl-NL" sz="3200" dirty="0">
                <a:solidFill>
                  <a:srgbClr val="001158"/>
                </a:solidFill>
              </a:defRPr>
            </a:lvl1pPr>
          </a:lstStyle>
          <a:p>
            <a:pPr lvl="0"/>
            <a:r>
              <a:rPr lang="nl-NL" dirty="0"/>
              <a:t>Tekst |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AFBD849F-165F-60B3-8C73-100A2E36EB0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-38099" y="0"/>
            <a:ext cx="6124575" cy="6858000"/>
          </a:xfrm>
          <a:custGeom>
            <a:avLst/>
            <a:gdLst>
              <a:gd name="csX0" fmla="*/ 5487683 w 6124575"/>
              <a:gd name="csY0" fmla="*/ 0 h 6858000"/>
              <a:gd name="csX1" fmla="*/ 5917563 w 6124575"/>
              <a:gd name="csY1" fmla="*/ 0 h 6858000"/>
              <a:gd name="csX2" fmla="*/ 5913999 w 6124575"/>
              <a:gd name="csY2" fmla="*/ 6153 h 6858000"/>
              <a:gd name="csX3" fmla="*/ 5961575 w 6124575"/>
              <a:gd name="csY3" fmla="*/ 6581852 h 6858000"/>
              <a:gd name="csX4" fmla="*/ 6124575 w 6124575"/>
              <a:gd name="csY4" fmla="*/ 6858000 h 6858000"/>
              <a:gd name="csX5" fmla="*/ 5694695 w 6124575"/>
              <a:gd name="csY5" fmla="*/ 6858000 h 6858000"/>
              <a:gd name="csX6" fmla="*/ 5531694 w 6124575"/>
              <a:gd name="csY6" fmla="*/ 6581852 h 6858000"/>
              <a:gd name="csX7" fmla="*/ 5484119 w 6124575"/>
              <a:gd name="csY7" fmla="*/ 6153 h 6858000"/>
              <a:gd name="csX8" fmla="*/ 0 w 6124575"/>
              <a:gd name="csY8" fmla="*/ 0 h 6858000"/>
              <a:gd name="csX9" fmla="*/ 4486275 w 6124575"/>
              <a:gd name="csY9" fmla="*/ 0 h 6858000"/>
              <a:gd name="csX10" fmla="*/ 4505325 w 6124575"/>
              <a:gd name="csY10" fmla="*/ 0 h 6858000"/>
              <a:gd name="csX11" fmla="*/ 5478471 w 6124575"/>
              <a:gd name="csY11" fmla="*/ 0 h 6858000"/>
              <a:gd name="csX12" fmla="*/ 5474907 w 6124575"/>
              <a:gd name="csY12" fmla="*/ 6153 h 6858000"/>
              <a:gd name="csX13" fmla="*/ 5522483 w 6124575"/>
              <a:gd name="csY13" fmla="*/ 6581852 h 6858000"/>
              <a:gd name="csX14" fmla="*/ 5685484 w 6124575"/>
              <a:gd name="csY14" fmla="*/ 6858000 h 6858000"/>
              <a:gd name="csX15" fmla="*/ 4505325 w 6124575"/>
              <a:gd name="csY15" fmla="*/ 6858000 h 6858000"/>
              <a:gd name="csX16" fmla="*/ 4486275 w 6124575"/>
              <a:gd name="csY16" fmla="*/ 6858000 h 6858000"/>
              <a:gd name="csX17" fmla="*/ 4253188 w 6124575"/>
              <a:gd name="csY17" fmla="*/ 6858000 h 6858000"/>
              <a:gd name="csX18" fmla="*/ 4253188 w 6124575"/>
              <a:gd name="csY18" fmla="*/ 6846325 h 6858000"/>
              <a:gd name="csX19" fmla="*/ 4115224 w 6124575"/>
              <a:gd name="csY19" fmla="*/ 6591055 h 6858000"/>
              <a:gd name="csX20" fmla="*/ 1827972 w 6124575"/>
              <a:gd name="csY20" fmla="*/ 5019124 h 6858000"/>
              <a:gd name="csX21" fmla="*/ 5461 w 6124575"/>
              <a:gd name="csY21" fmla="*/ 5574608 h 6858000"/>
              <a:gd name="csX22" fmla="*/ 546 w 6124575"/>
              <a:gd name="csY22" fmla="*/ 3403345 h 6858000"/>
              <a:gd name="csX23" fmla="*/ 0 w 6124575"/>
              <a:gd name="csY23" fmla="*/ 3270517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6124575" h="6858000">
                <a:moveTo>
                  <a:pt x="5487683" y="0"/>
                </a:moveTo>
                <a:lnTo>
                  <a:pt x="5917563" y="0"/>
                </a:lnTo>
                <a:lnTo>
                  <a:pt x="5913999" y="6153"/>
                </a:lnTo>
                <a:cubicBezTo>
                  <a:pt x="5247669" y="1188468"/>
                  <a:pt x="4375232" y="3761764"/>
                  <a:pt x="5961575" y="6581852"/>
                </a:cubicBezTo>
                <a:lnTo>
                  <a:pt x="6124575" y="6858000"/>
                </a:lnTo>
                <a:lnTo>
                  <a:pt x="5694695" y="6858000"/>
                </a:lnTo>
                <a:lnTo>
                  <a:pt x="5531694" y="6581852"/>
                </a:lnTo>
                <a:cubicBezTo>
                  <a:pt x="3945351" y="3761764"/>
                  <a:pt x="4817789" y="1188468"/>
                  <a:pt x="5484119" y="6153"/>
                </a:cubicBezTo>
                <a:close/>
                <a:moveTo>
                  <a:pt x="0" y="0"/>
                </a:moveTo>
                <a:lnTo>
                  <a:pt x="4486275" y="0"/>
                </a:lnTo>
                <a:lnTo>
                  <a:pt x="4505325" y="0"/>
                </a:lnTo>
                <a:lnTo>
                  <a:pt x="5478471" y="0"/>
                </a:lnTo>
                <a:lnTo>
                  <a:pt x="5474907" y="6153"/>
                </a:lnTo>
                <a:cubicBezTo>
                  <a:pt x="4808578" y="1188468"/>
                  <a:pt x="3936140" y="3761764"/>
                  <a:pt x="5522483" y="6581852"/>
                </a:cubicBezTo>
                <a:lnTo>
                  <a:pt x="5685484" y="6858000"/>
                </a:lnTo>
                <a:lnTo>
                  <a:pt x="4505325" y="6858000"/>
                </a:lnTo>
                <a:lnTo>
                  <a:pt x="4486275" y="6858000"/>
                </a:lnTo>
                <a:lnTo>
                  <a:pt x="4253188" y="6858000"/>
                </a:lnTo>
                <a:lnTo>
                  <a:pt x="4253188" y="6846325"/>
                </a:lnTo>
                <a:lnTo>
                  <a:pt x="4115224" y="6591055"/>
                </a:lnTo>
                <a:cubicBezTo>
                  <a:pt x="3379343" y="5325554"/>
                  <a:pt x="2437778" y="5079864"/>
                  <a:pt x="1827972" y="5019124"/>
                </a:cubicBezTo>
                <a:cubicBezTo>
                  <a:pt x="1177513" y="4954336"/>
                  <a:pt x="448113" y="5230191"/>
                  <a:pt x="5461" y="5574608"/>
                </a:cubicBezTo>
                <a:cubicBezTo>
                  <a:pt x="5092" y="4720154"/>
                  <a:pt x="3030" y="4039966"/>
                  <a:pt x="546" y="3403345"/>
                </a:cubicBezTo>
                <a:lnTo>
                  <a:pt x="0" y="3270517"/>
                </a:lnTo>
                <a:close/>
              </a:path>
            </a:pathLst>
          </a:custGeom>
          <a:solidFill>
            <a:srgbClr val="001158"/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13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titel | Closing title">
    <p:bg>
      <p:bgPr>
        <a:solidFill>
          <a:srgbClr val="0011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">
            <a:extLst>
              <a:ext uri="{FF2B5EF4-FFF2-40B4-BE49-F238E27FC236}">
                <a16:creationId xmlns:a16="http://schemas.microsoft.com/office/drawing/2014/main" id="{3713051C-B727-8990-F733-2E7ED20674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30415" y="4141700"/>
            <a:ext cx="6712642" cy="106182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algn="ctr">
              <a:defRPr lang="nl-NL" sz="3500" baseline="0" dirty="0">
                <a:solidFill>
                  <a:srgbClr val="BCD2FF"/>
                </a:solidFill>
                <a:latin typeface="Vestula Pro" panose="020B0A03060302020204" pitchFamily="34" charset="0"/>
              </a:defRPr>
            </a:lvl1pPr>
          </a:lstStyle>
          <a:p>
            <a:pPr marL="0" lvl="0" indent="0">
              <a:buNone/>
            </a:pPr>
            <a:r>
              <a:rPr lang="nl-NL" dirty="0"/>
              <a:t>Ondertitel (optioneel) | </a:t>
            </a:r>
            <a:r>
              <a:rPr lang="nl-NL" dirty="0" err="1"/>
              <a:t>Subtitle</a:t>
            </a:r>
            <a:r>
              <a:rPr lang="nl-NL" dirty="0"/>
              <a:t> (</a:t>
            </a:r>
            <a:r>
              <a:rPr lang="nl-NL" dirty="0" err="1"/>
              <a:t>optional</a:t>
            </a:r>
            <a:r>
              <a:rPr lang="nl-NL" dirty="0"/>
              <a:t>)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CC688360-AAFE-B0D3-DBB4-B0CFBDFA6C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68913" y="1476456"/>
            <a:ext cx="9435647" cy="2334682"/>
          </a:xfrm>
          <a:prstGeom prst="rect">
            <a:avLst/>
          </a:prstGeom>
          <a:solidFill>
            <a:srgbClr val="001158">
              <a:alpha val="0"/>
            </a:srgbClr>
          </a:solidFill>
        </p:spPr>
        <p:txBody>
          <a:bodyPr lIns="360000" rIns="360000" anchor="ctr" anchorCtr="0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nl-NL" dirty="0"/>
              <a:t>Eindtitel | </a:t>
            </a:r>
            <a:r>
              <a:rPr lang="nl-NL" dirty="0" err="1"/>
              <a:t>Closing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15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| Content 1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 | Text">
            <a:extLst>
              <a:ext uri="{FF2B5EF4-FFF2-40B4-BE49-F238E27FC236}">
                <a16:creationId xmlns:a16="http://schemas.microsoft.com/office/drawing/2014/main" id="{3570D800-1D09-239F-49E2-30E9EF3A80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6725" y="2036763"/>
            <a:ext cx="8346713" cy="404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>
                <a:solidFill>
                  <a:srgbClr val="0C2577"/>
                </a:solidFill>
              </a:defRPr>
            </a:lvl1pPr>
          </a:lstStyle>
          <a:p>
            <a:pPr marL="228600" lvl="0" indent="-228600"/>
            <a:r>
              <a:rPr lang="nl-NL" dirty="0"/>
              <a:t>Tekst | </a:t>
            </a:r>
            <a:r>
              <a:rPr lang="nl-NL" dirty="0" err="1"/>
              <a:t>Text</a:t>
            </a:r>
            <a:endParaRPr lang="en-US" dirty="0"/>
          </a:p>
        </p:txBody>
      </p:sp>
      <p:sp>
        <p:nvSpPr>
          <p:cNvPr id="8" name="Kop | Heading">
            <a:extLst>
              <a:ext uri="{FF2B5EF4-FFF2-40B4-BE49-F238E27FC236}">
                <a16:creationId xmlns:a16="http://schemas.microsoft.com/office/drawing/2014/main" id="{2ED829C6-EF58-4E55-563E-1D2962D50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7086" y="360000"/>
            <a:ext cx="83467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nl-NL" dirty="0"/>
            </a:lvl1pPr>
          </a:lstStyle>
          <a:p>
            <a:pPr lvl="0"/>
            <a:r>
              <a:rPr lang="nl-NL" dirty="0"/>
              <a:t>Kop |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3" name="Boogelement | Arc element">
            <a:extLst>
              <a:ext uri="{FF2B5EF4-FFF2-40B4-BE49-F238E27FC236}">
                <a16:creationId xmlns:a16="http://schemas.microsoft.com/office/drawing/2014/main" id="{DAEBC478-3A0D-53AF-5A26-FD55C53B00F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0" y="0"/>
            <a:ext cx="3324801" cy="6858000"/>
          </a:xfrm>
          <a:custGeom>
            <a:avLst/>
            <a:gdLst>
              <a:gd name="csX0" fmla="*/ 2687909 w 3324801"/>
              <a:gd name="csY0" fmla="*/ 0 h 6858000"/>
              <a:gd name="csX1" fmla="*/ 3117789 w 3324801"/>
              <a:gd name="csY1" fmla="*/ 0 h 6858000"/>
              <a:gd name="csX2" fmla="*/ 3114225 w 3324801"/>
              <a:gd name="csY2" fmla="*/ 6153 h 6858000"/>
              <a:gd name="csX3" fmla="*/ 3161801 w 3324801"/>
              <a:gd name="csY3" fmla="*/ 6581852 h 6858000"/>
              <a:gd name="csX4" fmla="*/ 3324801 w 3324801"/>
              <a:gd name="csY4" fmla="*/ 6858000 h 6858000"/>
              <a:gd name="csX5" fmla="*/ 2894921 w 3324801"/>
              <a:gd name="csY5" fmla="*/ 6858000 h 6858000"/>
              <a:gd name="csX6" fmla="*/ 2731920 w 3324801"/>
              <a:gd name="csY6" fmla="*/ 6581852 h 6858000"/>
              <a:gd name="csX7" fmla="*/ 2684345 w 3324801"/>
              <a:gd name="csY7" fmla="*/ 6153 h 6858000"/>
              <a:gd name="csX8" fmla="*/ 0 w 3324801"/>
              <a:gd name="csY8" fmla="*/ 0 h 6858000"/>
              <a:gd name="csX9" fmla="*/ 2678697 w 3324801"/>
              <a:gd name="csY9" fmla="*/ 0 h 6858000"/>
              <a:gd name="csX10" fmla="*/ 2675133 w 3324801"/>
              <a:gd name="csY10" fmla="*/ 6153 h 6858000"/>
              <a:gd name="csX11" fmla="*/ 2722709 w 3324801"/>
              <a:gd name="csY11" fmla="*/ 6581852 h 6858000"/>
              <a:gd name="csX12" fmla="*/ 2885710 w 3324801"/>
              <a:gd name="csY12" fmla="*/ 6858000 h 6858000"/>
              <a:gd name="csX13" fmla="*/ 0 w 3324801"/>
              <a:gd name="csY1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3324801" h="6858000">
                <a:moveTo>
                  <a:pt x="2687909" y="0"/>
                </a:moveTo>
                <a:lnTo>
                  <a:pt x="3117789" y="0"/>
                </a:lnTo>
                <a:lnTo>
                  <a:pt x="3114225" y="6153"/>
                </a:lnTo>
                <a:cubicBezTo>
                  <a:pt x="2447895" y="1188468"/>
                  <a:pt x="1575458" y="3761764"/>
                  <a:pt x="3161801" y="6581852"/>
                </a:cubicBezTo>
                <a:lnTo>
                  <a:pt x="3324801" y="6858000"/>
                </a:lnTo>
                <a:lnTo>
                  <a:pt x="2894921" y="6858000"/>
                </a:lnTo>
                <a:lnTo>
                  <a:pt x="2731920" y="6581852"/>
                </a:lnTo>
                <a:cubicBezTo>
                  <a:pt x="1145577" y="3761764"/>
                  <a:pt x="2018015" y="1188468"/>
                  <a:pt x="2684345" y="6153"/>
                </a:cubicBezTo>
                <a:close/>
                <a:moveTo>
                  <a:pt x="0" y="0"/>
                </a:moveTo>
                <a:lnTo>
                  <a:pt x="2678697" y="0"/>
                </a:lnTo>
                <a:lnTo>
                  <a:pt x="2675133" y="6153"/>
                </a:lnTo>
                <a:cubicBezTo>
                  <a:pt x="2008804" y="1188468"/>
                  <a:pt x="1136366" y="3761764"/>
                  <a:pt x="2722709" y="6581852"/>
                </a:cubicBezTo>
                <a:lnTo>
                  <a:pt x="288571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CD2FF"/>
          </a:solidFill>
        </p:spPr>
        <p:txBody>
          <a:bodyPr wrap="square">
            <a:no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3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| Content 1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 | Text">
            <a:extLst>
              <a:ext uri="{FF2B5EF4-FFF2-40B4-BE49-F238E27FC236}">
                <a16:creationId xmlns:a16="http://schemas.microsoft.com/office/drawing/2014/main" id="{3570D800-1D09-239F-49E2-30E9EF3A80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6725" y="2036763"/>
            <a:ext cx="8346713" cy="404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defRPr lang="en-US" dirty="0">
                <a:solidFill>
                  <a:srgbClr val="0C2577"/>
                </a:solidFill>
              </a:defRPr>
            </a:lvl1pPr>
          </a:lstStyle>
          <a:p>
            <a:pPr marL="228600" lvl="0" indent="-228600"/>
            <a:r>
              <a:rPr lang="nl-NL" dirty="0"/>
              <a:t>Tekst | </a:t>
            </a:r>
            <a:r>
              <a:rPr lang="nl-NL" dirty="0" err="1"/>
              <a:t>Text</a:t>
            </a:r>
            <a:endParaRPr lang="en-US" dirty="0"/>
          </a:p>
        </p:txBody>
      </p:sp>
      <p:sp>
        <p:nvSpPr>
          <p:cNvPr id="8" name="Kop | Heading">
            <a:extLst>
              <a:ext uri="{FF2B5EF4-FFF2-40B4-BE49-F238E27FC236}">
                <a16:creationId xmlns:a16="http://schemas.microsoft.com/office/drawing/2014/main" id="{2ED829C6-EF58-4E55-563E-1D2962D50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7086" y="360000"/>
            <a:ext cx="83467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nl-NL" dirty="0"/>
            </a:lvl1pPr>
          </a:lstStyle>
          <a:p>
            <a:pPr lvl="0"/>
            <a:r>
              <a:rPr lang="nl-NL" dirty="0"/>
              <a:t>Kop |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17" name="Boogelement | Arc element">
            <a:extLst>
              <a:ext uri="{FF2B5EF4-FFF2-40B4-BE49-F238E27FC236}">
                <a16:creationId xmlns:a16="http://schemas.microsoft.com/office/drawing/2014/main" id="{FF76FDC2-8CF5-8CC9-94B9-D16E354EC6A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0" y="0"/>
            <a:ext cx="3324801" cy="6858000"/>
          </a:xfrm>
          <a:custGeom>
            <a:avLst/>
            <a:gdLst>
              <a:gd name="csX0" fmla="*/ 2687909 w 3324801"/>
              <a:gd name="csY0" fmla="*/ 0 h 6858000"/>
              <a:gd name="csX1" fmla="*/ 3117789 w 3324801"/>
              <a:gd name="csY1" fmla="*/ 0 h 6858000"/>
              <a:gd name="csX2" fmla="*/ 3114225 w 3324801"/>
              <a:gd name="csY2" fmla="*/ 6153 h 6858000"/>
              <a:gd name="csX3" fmla="*/ 3161801 w 3324801"/>
              <a:gd name="csY3" fmla="*/ 6581852 h 6858000"/>
              <a:gd name="csX4" fmla="*/ 3324801 w 3324801"/>
              <a:gd name="csY4" fmla="*/ 6858000 h 6858000"/>
              <a:gd name="csX5" fmla="*/ 2894921 w 3324801"/>
              <a:gd name="csY5" fmla="*/ 6858000 h 6858000"/>
              <a:gd name="csX6" fmla="*/ 2731920 w 3324801"/>
              <a:gd name="csY6" fmla="*/ 6581852 h 6858000"/>
              <a:gd name="csX7" fmla="*/ 2684345 w 3324801"/>
              <a:gd name="csY7" fmla="*/ 6153 h 6858000"/>
              <a:gd name="csX8" fmla="*/ 0 w 3324801"/>
              <a:gd name="csY8" fmla="*/ 0 h 6858000"/>
              <a:gd name="csX9" fmla="*/ 2678697 w 3324801"/>
              <a:gd name="csY9" fmla="*/ 0 h 6858000"/>
              <a:gd name="csX10" fmla="*/ 2675133 w 3324801"/>
              <a:gd name="csY10" fmla="*/ 6153 h 6858000"/>
              <a:gd name="csX11" fmla="*/ 2722709 w 3324801"/>
              <a:gd name="csY11" fmla="*/ 6581852 h 6858000"/>
              <a:gd name="csX12" fmla="*/ 2885710 w 3324801"/>
              <a:gd name="csY12" fmla="*/ 6858000 h 6858000"/>
              <a:gd name="csX13" fmla="*/ 0 w 3324801"/>
              <a:gd name="csY1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3324801" h="6858000">
                <a:moveTo>
                  <a:pt x="2687909" y="0"/>
                </a:moveTo>
                <a:lnTo>
                  <a:pt x="3117789" y="0"/>
                </a:lnTo>
                <a:lnTo>
                  <a:pt x="3114225" y="6153"/>
                </a:lnTo>
                <a:cubicBezTo>
                  <a:pt x="2447895" y="1188468"/>
                  <a:pt x="1575458" y="3761764"/>
                  <a:pt x="3161801" y="6581852"/>
                </a:cubicBezTo>
                <a:lnTo>
                  <a:pt x="3324801" y="6858000"/>
                </a:lnTo>
                <a:lnTo>
                  <a:pt x="2894921" y="6858000"/>
                </a:lnTo>
                <a:lnTo>
                  <a:pt x="2731920" y="6581852"/>
                </a:lnTo>
                <a:cubicBezTo>
                  <a:pt x="1145577" y="3761764"/>
                  <a:pt x="2018015" y="1188468"/>
                  <a:pt x="2684345" y="6153"/>
                </a:cubicBezTo>
                <a:close/>
                <a:moveTo>
                  <a:pt x="0" y="0"/>
                </a:moveTo>
                <a:lnTo>
                  <a:pt x="2678697" y="0"/>
                </a:lnTo>
                <a:lnTo>
                  <a:pt x="2675133" y="6153"/>
                </a:lnTo>
                <a:cubicBezTo>
                  <a:pt x="2008804" y="1188468"/>
                  <a:pt x="1136366" y="3761764"/>
                  <a:pt x="2722709" y="6581852"/>
                </a:cubicBezTo>
                <a:lnTo>
                  <a:pt x="288571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158"/>
          </a:solidFill>
        </p:spPr>
        <p:txBody>
          <a:bodyPr wrap="square">
            <a:no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130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| Content 2a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 | Text">
            <a:extLst>
              <a:ext uri="{FF2B5EF4-FFF2-40B4-BE49-F238E27FC236}">
                <a16:creationId xmlns:a16="http://schemas.microsoft.com/office/drawing/2014/main" id="{B00563F0-BF21-6A72-D4A6-C480554533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801" y="2036763"/>
            <a:ext cx="5511438" cy="404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lang="en-US" dirty="0">
                <a:solidFill>
                  <a:srgbClr val="0C2577"/>
                </a:solidFill>
              </a:defRPr>
            </a:lvl1pPr>
          </a:lstStyle>
          <a:p>
            <a:pPr marL="228600" lvl="0" indent="-228600"/>
            <a:r>
              <a:rPr lang="nl-NL" dirty="0"/>
              <a:t>Tekst | </a:t>
            </a:r>
            <a:r>
              <a:rPr lang="nl-NL" dirty="0" err="1"/>
              <a:t>Text</a:t>
            </a:r>
            <a:endParaRPr lang="en-US" dirty="0"/>
          </a:p>
        </p:txBody>
      </p:sp>
      <p:sp>
        <p:nvSpPr>
          <p:cNvPr id="3" name="Kop | Heading">
            <a:extLst>
              <a:ext uri="{FF2B5EF4-FFF2-40B4-BE49-F238E27FC236}">
                <a16:creationId xmlns:a16="http://schemas.microsoft.com/office/drawing/2014/main" id="{4BA116AC-C0B1-87C7-B723-446BB9375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2800" y="360000"/>
            <a:ext cx="5511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effectLst/>
                <a:latin typeface="Merriweathe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Kop | Heading</a:t>
            </a:r>
          </a:p>
        </p:txBody>
      </p:sp>
      <p:sp>
        <p:nvSpPr>
          <p:cNvPr id="10" name="Boogelement | Arc element">
            <a:extLst>
              <a:ext uri="{FF2B5EF4-FFF2-40B4-BE49-F238E27FC236}">
                <a16:creationId xmlns:a16="http://schemas.microsoft.com/office/drawing/2014/main" id="{DB96C91C-E0D4-EC11-3F8B-CAE7339B82E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0" y="0"/>
            <a:ext cx="6049964" cy="6858000"/>
          </a:xfrm>
          <a:custGeom>
            <a:avLst/>
            <a:gdLst>
              <a:gd name="csX0" fmla="*/ 5413072 w 6049964"/>
              <a:gd name="csY0" fmla="*/ 0 h 6858000"/>
              <a:gd name="csX1" fmla="*/ 5842952 w 6049964"/>
              <a:gd name="csY1" fmla="*/ 0 h 6858000"/>
              <a:gd name="csX2" fmla="*/ 5839388 w 6049964"/>
              <a:gd name="csY2" fmla="*/ 6153 h 6858000"/>
              <a:gd name="csX3" fmla="*/ 5886964 w 6049964"/>
              <a:gd name="csY3" fmla="*/ 6581852 h 6858000"/>
              <a:gd name="csX4" fmla="*/ 6049964 w 6049964"/>
              <a:gd name="csY4" fmla="*/ 6858000 h 6858000"/>
              <a:gd name="csX5" fmla="*/ 5620084 w 6049964"/>
              <a:gd name="csY5" fmla="*/ 6858000 h 6858000"/>
              <a:gd name="csX6" fmla="*/ 5457083 w 6049964"/>
              <a:gd name="csY6" fmla="*/ 6581852 h 6858000"/>
              <a:gd name="csX7" fmla="*/ 5409508 w 6049964"/>
              <a:gd name="csY7" fmla="*/ 6153 h 6858000"/>
              <a:gd name="csX8" fmla="*/ 0 w 6049964"/>
              <a:gd name="csY8" fmla="*/ 0 h 6858000"/>
              <a:gd name="csX9" fmla="*/ 5403860 w 6049964"/>
              <a:gd name="csY9" fmla="*/ 0 h 6858000"/>
              <a:gd name="csX10" fmla="*/ 5400296 w 6049964"/>
              <a:gd name="csY10" fmla="*/ 6153 h 6858000"/>
              <a:gd name="csX11" fmla="*/ 5447872 w 6049964"/>
              <a:gd name="csY11" fmla="*/ 6581852 h 6858000"/>
              <a:gd name="csX12" fmla="*/ 5610873 w 6049964"/>
              <a:gd name="csY12" fmla="*/ 6858000 h 6858000"/>
              <a:gd name="csX13" fmla="*/ 0 w 6049964"/>
              <a:gd name="csY1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6049964" h="6858000">
                <a:moveTo>
                  <a:pt x="5413072" y="0"/>
                </a:moveTo>
                <a:lnTo>
                  <a:pt x="5842952" y="0"/>
                </a:lnTo>
                <a:lnTo>
                  <a:pt x="5839388" y="6153"/>
                </a:lnTo>
                <a:cubicBezTo>
                  <a:pt x="5173058" y="1188468"/>
                  <a:pt x="4300621" y="3761764"/>
                  <a:pt x="5886964" y="6581852"/>
                </a:cubicBezTo>
                <a:lnTo>
                  <a:pt x="6049964" y="6858000"/>
                </a:lnTo>
                <a:lnTo>
                  <a:pt x="5620084" y="6858000"/>
                </a:lnTo>
                <a:lnTo>
                  <a:pt x="5457083" y="6581852"/>
                </a:lnTo>
                <a:cubicBezTo>
                  <a:pt x="3870740" y="3761764"/>
                  <a:pt x="4743178" y="1188468"/>
                  <a:pt x="5409508" y="6153"/>
                </a:cubicBezTo>
                <a:close/>
                <a:moveTo>
                  <a:pt x="0" y="0"/>
                </a:moveTo>
                <a:lnTo>
                  <a:pt x="5403860" y="0"/>
                </a:lnTo>
                <a:lnTo>
                  <a:pt x="5400296" y="6153"/>
                </a:lnTo>
                <a:cubicBezTo>
                  <a:pt x="4733967" y="1188468"/>
                  <a:pt x="3861529" y="3761764"/>
                  <a:pt x="5447872" y="6581852"/>
                </a:cubicBezTo>
                <a:lnTo>
                  <a:pt x="561087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CD2FF"/>
          </a:solidFill>
        </p:spPr>
        <p:txBody>
          <a:bodyPr wrap="square">
            <a:no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438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 EN">
            <a:extLst>
              <a:ext uri="{FF2B5EF4-FFF2-40B4-BE49-F238E27FC236}">
                <a16:creationId xmlns:a16="http://schemas.microsoft.com/office/drawing/2014/main" id="{F060E9E6-F4FE-AF50-CB38-D7686AE6BC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31497"/>
            <a:ext cx="4249280" cy="1926502"/>
          </a:xfrm>
          <a:prstGeom prst="rect">
            <a:avLst/>
          </a:prstGeom>
        </p:spPr>
      </p:pic>
      <p:pic>
        <p:nvPicPr>
          <p:cNvPr id="5" name="Logo NL" descr="Afbeelding met tekst, logo, symbool, Lettertype&#10;&#10;Door AI gegenereerde inhoud is mogelijk onjuist.">
            <a:extLst>
              <a:ext uri="{FF2B5EF4-FFF2-40B4-BE49-F238E27FC236}">
                <a16:creationId xmlns:a16="http://schemas.microsoft.com/office/drawing/2014/main" id="{48115860-2C01-1CEF-6C22-14E5BF50DD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97"/>
            <a:ext cx="424928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5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5" r:id="rId4"/>
    <p:sldLayoutId id="2147483833" r:id="rId5"/>
    <p:sldLayoutId id="214748377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1158"/>
          </a:solidFill>
          <a:latin typeface="Merriweather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DC18183-0354-EBD2-86E1-3F4CAE22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Kop | </a:t>
            </a:r>
            <a:r>
              <a:rPr lang="nl-NL" dirty="0" err="1"/>
              <a:t>Heading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2650A2-33AC-C8C8-75FF-FDF68AE41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/>
            <a:r>
              <a:rPr lang="nl-NL" dirty="0" err="1"/>
              <a:t>Title</a:t>
            </a:r>
            <a:r>
              <a:rPr lang="nl-NL" dirty="0"/>
              <a:t> | </a:t>
            </a:r>
            <a:r>
              <a:rPr lang="nl-NL" dirty="0" err="1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9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39" r:id="rId3"/>
    <p:sldLayoutId id="2147483820" r:id="rId4"/>
    <p:sldLayoutId id="2147483822" r:id="rId5"/>
    <p:sldLayoutId id="2147483845" r:id="rId6"/>
    <p:sldLayoutId id="2147483838" r:id="rId7"/>
    <p:sldLayoutId id="2147483843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001158"/>
          </a:solidFill>
          <a:latin typeface="Merriweather" pitchFamily="2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n-US" sz="2000" b="0" i="0" kern="1200" dirty="0">
          <a:solidFill>
            <a:srgbClr val="0C2577"/>
          </a:solidFill>
          <a:latin typeface="Merriweather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13.xml"/><Relationship Id="rId5" Type="http://schemas.openxmlformats.org/officeDocument/2006/relationships/image" Target="../media/image44.png"/><Relationship Id="rId4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customXml" Target="../ink/ink7.xml"/><Relationship Id="rId17" Type="http://schemas.openxmlformats.org/officeDocument/2006/relationships/image" Target="../media/image21.png"/><Relationship Id="rId2" Type="http://schemas.openxmlformats.org/officeDocument/2006/relationships/image" Target="../media/image12.png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4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customXml" Target="../ink/ink6.xml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11.xml"/><Relationship Id="rId5" Type="http://schemas.openxmlformats.org/officeDocument/2006/relationships/image" Target="../media/image40.png"/><Relationship Id="rId4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C8BD2B-601E-9363-5EA2-0C93F0710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/>
              <a:t>The SED of YSES 1 b and its circumplanetary disk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A325F2-A512-A023-A3AB-E0AC463630B2}"/>
              </a:ext>
            </a:extLst>
          </p:cNvPr>
          <p:cNvSpPr/>
          <p:nvPr/>
        </p:nvSpPr>
        <p:spPr>
          <a:xfrm>
            <a:off x="463254" y="5374251"/>
            <a:ext cx="2351314" cy="12017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F00E387F-506C-4736-638F-0A7EE898F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3" y="5319279"/>
            <a:ext cx="1440086" cy="143422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C967B1D-54A3-0C12-0969-9BA69324D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01" r="32425" b="-5994"/>
          <a:stretch>
            <a:fillRect/>
          </a:stretch>
        </p:blipFill>
        <p:spPr bwMode="auto">
          <a:xfrm>
            <a:off x="1883901" y="5891349"/>
            <a:ext cx="1656134" cy="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1">
            <a:extLst>
              <a:ext uri="{FF2B5EF4-FFF2-40B4-BE49-F238E27FC236}">
                <a16:creationId xmlns:a16="http://schemas.microsoft.com/office/drawing/2014/main" id="{5AFEDB36-73B1-5F09-C6D2-B0A0DD668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331" y="4321694"/>
            <a:ext cx="6712642" cy="397032"/>
          </a:xfrm>
        </p:spPr>
        <p:txBody>
          <a:bodyPr/>
          <a:lstStyle/>
          <a:p>
            <a:r>
              <a:rPr lang="en-NL" dirty="0"/>
              <a:t>Michiel Darcis | 4th year PhD candidate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663D6CC-0250-747B-30D5-4B65C7B0D191}"/>
              </a:ext>
            </a:extLst>
          </p:cNvPr>
          <p:cNvSpPr txBox="1">
            <a:spLocks/>
          </p:cNvSpPr>
          <p:nvPr/>
        </p:nvSpPr>
        <p:spPr>
          <a:xfrm>
            <a:off x="5754161" y="6057566"/>
            <a:ext cx="6437839" cy="70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2200" b="0" i="0" kern="1200" baseline="0" dirty="0">
                <a:solidFill>
                  <a:srgbClr val="BCD2FF"/>
                </a:solidFill>
                <a:latin typeface="Vestula Pro" panose="020B0A030603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L" dirty="0"/>
              <a:t>Thanks to: S. Haffert, T. Stolker, R. van Capelleveen, M. Kenworthy, P. de Visser, MagAO-X team</a:t>
            </a:r>
          </a:p>
        </p:txBody>
      </p:sp>
    </p:spTree>
    <p:extLst>
      <p:ext uri="{BB962C8B-B14F-4D97-AF65-F5344CB8AC3E}">
        <p14:creationId xmlns:p14="http://schemas.microsoft.com/office/powerpoint/2010/main" val="28926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3E5B-E1B7-9E12-C9C4-56C4D29F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SED fit (atmosphere + CPD)</a:t>
            </a:r>
          </a:p>
        </p:txBody>
      </p:sp>
      <p:pic>
        <p:nvPicPr>
          <p:cNvPr id="5" name="Picture 4" descr="A graph of a graph with numbers and a line&#10;&#10;AI-generated content may be incorrect.">
            <a:extLst>
              <a:ext uri="{FF2B5EF4-FFF2-40B4-BE49-F238E27FC236}">
                <a16:creationId xmlns:a16="http://schemas.microsoft.com/office/drawing/2014/main" id="{F621B67D-AC2D-667A-2C2E-9C8C76B871F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8245" y="1595665"/>
            <a:ext cx="11304000" cy="48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D74383-4182-6FF2-4469-446FC1ACFEB3}"/>
                  </a:ext>
                </a:extLst>
              </p:cNvPr>
              <p:cNvSpPr txBox="1"/>
              <p:nvPr/>
            </p:nvSpPr>
            <p:spPr>
              <a:xfrm>
                <a:off x="9944581" y="1809608"/>
                <a:ext cx="142735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latin typeface="Cambria Math" panose="02040503050406030204" pitchFamily="18" charset="0"/>
                        </a:rPr>
                        <m:t>=1.46</m:t>
                      </m:r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D74383-4182-6FF2-4469-446FC1ACF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581" y="1809608"/>
                <a:ext cx="1427355" cy="369332"/>
              </a:xfrm>
              <a:prstGeom prst="rect">
                <a:avLst/>
              </a:prstGeom>
              <a:blipFill>
                <a:blip r:embed="rId3"/>
                <a:stretch>
                  <a:fillRect l="-1754" r="-2632" b="-2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C6B4E54-A112-0700-4760-736A75CF4EC2}"/>
              </a:ext>
            </a:extLst>
          </p:cNvPr>
          <p:cNvGrpSpPr/>
          <p:nvPr/>
        </p:nvGrpSpPr>
        <p:grpSpPr>
          <a:xfrm>
            <a:off x="6594517" y="387353"/>
            <a:ext cx="1739925" cy="1175976"/>
            <a:chOff x="2415351" y="29486120"/>
            <a:chExt cx="3097781" cy="2093719"/>
          </a:xfrm>
        </p:grpSpPr>
        <p:sp>
          <p:nvSpPr>
            <p:cNvPr id="12" name="disk_front">
              <a:extLst>
                <a:ext uri="{FF2B5EF4-FFF2-40B4-BE49-F238E27FC236}">
                  <a16:creationId xmlns:a16="http://schemas.microsoft.com/office/drawing/2014/main" id="{A3FF8545-805E-3DDB-9387-704E41C7612C}"/>
                </a:ext>
              </a:extLst>
            </p:cNvPr>
            <p:cNvSpPr>
              <a:spLocks noChangeAspect="1"/>
            </p:cNvSpPr>
            <p:nvPr/>
          </p:nvSpPr>
          <p:spPr>
            <a:xfrm rot="21214529">
              <a:off x="2415351" y="29486120"/>
              <a:ext cx="3097781" cy="2093719"/>
            </a:xfrm>
            <a:prstGeom prst="donut">
              <a:avLst>
                <a:gd name="adj" fmla="val 43440"/>
              </a:avLst>
            </a:prstGeom>
            <a:solidFill>
              <a:srgbClr val="4D4D4D"/>
            </a:solidFill>
            <a:ln>
              <a:noFill/>
            </a:ln>
            <a:effectLst>
              <a:softEdge rad="48763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 dirty="0">
                <a:solidFill>
                  <a:schemeClr val="tx1"/>
                </a:solidFill>
              </a:endParaRPr>
            </a:p>
          </p:txBody>
        </p:sp>
        <p:sp>
          <p:nvSpPr>
            <p:cNvPr id="13" name="planet_front">
              <a:extLst>
                <a:ext uri="{FF2B5EF4-FFF2-40B4-BE49-F238E27FC236}">
                  <a16:creationId xmlns:a16="http://schemas.microsoft.com/office/drawing/2014/main" id="{CE712444-B94C-FF1E-C0CC-2674D1733C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6094" y="30162065"/>
              <a:ext cx="887504" cy="860612"/>
            </a:xfrm>
            <a:custGeom>
              <a:avLst/>
              <a:gdLst>
                <a:gd name="csX0" fmla="*/ 0 w 887504"/>
                <a:gd name="csY0" fmla="*/ 430306 h 860612"/>
                <a:gd name="csX1" fmla="*/ 443752 w 887504"/>
                <a:gd name="csY1" fmla="*/ 0 h 860612"/>
                <a:gd name="csX2" fmla="*/ 887504 w 887504"/>
                <a:gd name="csY2" fmla="*/ 430306 h 860612"/>
                <a:gd name="csX3" fmla="*/ 443752 w 887504"/>
                <a:gd name="csY3" fmla="*/ 860612 h 860612"/>
                <a:gd name="csX4" fmla="*/ 0 w 887504"/>
                <a:gd name="csY4" fmla="*/ 430306 h 8606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87504" h="860612" fill="none" extrusionOk="0">
                  <a:moveTo>
                    <a:pt x="0" y="430306"/>
                  </a:moveTo>
                  <a:cubicBezTo>
                    <a:pt x="50016" y="198588"/>
                    <a:pt x="203438" y="-9801"/>
                    <a:pt x="443752" y="0"/>
                  </a:cubicBezTo>
                  <a:cubicBezTo>
                    <a:pt x="665102" y="-3633"/>
                    <a:pt x="883070" y="196829"/>
                    <a:pt x="887504" y="430306"/>
                  </a:cubicBezTo>
                  <a:cubicBezTo>
                    <a:pt x="880353" y="599761"/>
                    <a:pt x="650090" y="914449"/>
                    <a:pt x="443752" y="860612"/>
                  </a:cubicBezTo>
                  <a:cubicBezTo>
                    <a:pt x="204851" y="864069"/>
                    <a:pt x="56333" y="681502"/>
                    <a:pt x="0" y="430306"/>
                  </a:cubicBezTo>
                  <a:close/>
                </a:path>
                <a:path w="887504" h="860612" stroke="0" extrusionOk="0">
                  <a:moveTo>
                    <a:pt x="0" y="430306"/>
                  </a:moveTo>
                  <a:cubicBezTo>
                    <a:pt x="-17164" y="182068"/>
                    <a:pt x="191517" y="2686"/>
                    <a:pt x="443752" y="0"/>
                  </a:cubicBezTo>
                  <a:cubicBezTo>
                    <a:pt x="756266" y="14197"/>
                    <a:pt x="853543" y="193735"/>
                    <a:pt x="887504" y="430306"/>
                  </a:cubicBezTo>
                  <a:cubicBezTo>
                    <a:pt x="876718" y="678490"/>
                    <a:pt x="684020" y="887193"/>
                    <a:pt x="443752" y="860612"/>
                  </a:cubicBezTo>
                  <a:cubicBezTo>
                    <a:pt x="163559" y="841399"/>
                    <a:pt x="60869" y="697041"/>
                    <a:pt x="0" y="430306"/>
                  </a:cubicBezTo>
                  <a:close/>
                </a:path>
              </a:pathLst>
            </a:custGeom>
            <a:solidFill>
              <a:srgbClr val="A1222A"/>
            </a:solidFill>
            <a:ln w="3810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D93D27F-4CC5-784E-3B8D-36C5D2E312FD}"/>
                </a:ext>
              </a:extLst>
            </p:cNvPr>
            <p:cNvSpPr>
              <a:spLocks noChangeAspect="1"/>
            </p:cNvSpPr>
            <p:nvPr/>
          </p:nvSpPr>
          <p:spPr>
            <a:xfrm rot="21214529">
              <a:off x="2475245" y="30437578"/>
              <a:ext cx="3034095" cy="1106868"/>
            </a:xfrm>
            <a:custGeom>
              <a:avLst/>
              <a:gdLst>
                <a:gd name="csX0" fmla="*/ 4483 w 3034095"/>
                <a:gd name="csY0" fmla="*/ 0 h 1106868"/>
                <a:gd name="csX1" fmla="*/ 949567 w 3034095"/>
                <a:gd name="csY1" fmla="*/ 106418 h 1106868"/>
                <a:gd name="csX2" fmla="*/ 959758 w 3034095"/>
                <a:gd name="csY2" fmla="*/ 113470 h 1106868"/>
                <a:gd name="csX3" fmla="*/ 1548891 w 3034095"/>
                <a:gd name="csY3" fmla="*/ 197356 h 1106868"/>
                <a:gd name="csX4" fmla="*/ 1699264 w 3034095"/>
                <a:gd name="csY4" fmla="*/ 190834 h 1106868"/>
                <a:gd name="csX5" fmla="*/ 3034095 w 3034095"/>
                <a:gd name="csY5" fmla="*/ 341138 h 1106868"/>
                <a:gd name="csX6" fmla="*/ 2976062 w 3034095"/>
                <a:gd name="csY6" fmla="*/ 467493 h 1106868"/>
                <a:gd name="csX7" fmla="*/ 1548891 w 3034095"/>
                <a:gd name="csY7" fmla="*/ 1106868 h 1106868"/>
                <a:gd name="csX8" fmla="*/ 0 w 3034095"/>
                <a:gd name="csY8" fmla="*/ 60008 h 11068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034095" h="1106868">
                  <a:moveTo>
                    <a:pt x="4483" y="0"/>
                  </a:moveTo>
                  <a:lnTo>
                    <a:pt x="949567" y="106418"/>
                  </a:lnTo>
                  <a:lnTo>
                    <a:pt x="959758" y="113470"/>
                  </a:lnTo>
                  <a:cubicBezTo>
                    <a:pt x="1056821" y="162766"/>
                    <a:pt x="1284052" y="197356"/>
                    <a:pt x="1548891" y="197356"/>
                  </a:cubicBezTo>
                  <a:lnTo>
                    <a:pt x="1699264" y="190834"/>
                  </a:lnTo>
                  <a:lnTo>
                    <a:pt x="3034095" y="341138"/>
                  </a:lnTo>
                  <a:lnTo>
                    <a:pt x="2976062" y="467493"/>
                  </a:lnTo>
                  <a:cubicBezTo>
                    <a:pt x="2740928" y="843227"/>
                    <a:pt x="2190463" y="1106868"/>
                    <a:pt x="1548891" y="1106868"/>
                  </a:cubicBezTo>
                  <a:cubicBezTo>
                    <a:pt x="693462" y="1106868"/>
                    <a:pt x="0" y="638173"/>
                    <a:pt x="0" y="6000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>
              <a:softEdge rad="48763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L" sz="8107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333185-0679-D941-692F-BDACB56D9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1497" y="30011906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5D0ACA4-19D7-57AC-928A-747C9C926FB7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3000151" y="30257994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295EAE1-AD22-0D11-318B-A711E3B721DB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2852748" y="30597771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5EEDBB-5189-8064-6930-71EE18760584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3376155" y="30791394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E54AA6-0F7D-E210-A728-905DCD16A911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3071355" y="30861348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736049-11AE-34EA-DB0F-8C5419B31DB5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3729673" y="30995009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1159C9C-8D7A-2329-86FA-9F270DB8BAEA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4085440" y="30925138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DF62096-7783-9C63-B717-505959BC6A35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4278062" y="31142413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7478E-F15D-A244-7C84-9C236E26F6B2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4464190" y="31010000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7A31E2-AA83-6064-7A56-53FBCE5DF7B2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4845189" y="30896324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BA6A96-C22F-C64B-7D84-B66E20D0FE75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4776486" y="30655234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AA79442-81D5-64FD-8CED-45E6B0BE7EE7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5026320" y="30680215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12831C0-411C-9811-BF01-01AFA7A47849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4830199" y="30330445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604076A-7F5D-C297-1B2F-766B69B00409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3982005" y="29954443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ACFF27-FE88-F16F-8DF7-15A3661E220E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5082532" y="30271734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411763-5C94-797D-32F3-822F4DDED1F1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4890158" y="30053128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E4ED8F-DE15-EC67-4CDA-996CBA380E50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4540387" y="29913220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9CF97B0-2CEC-5C0F-F695-5F11ED716843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4265567" y="29814535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A74A6B7-D71F-3CEF-6FEF-591835D6A5E2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3461097" y="31157402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FB84C88-A6BE-68C0-5B97-F25D2E36F4C0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3542294" y="30035638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EEE538-C95E-0607-1E1D-2487198F3988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3822112" y="29753324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B3792D5-89A1-F1AD-CF1F-E60DCA4E6264}"/>
                </a:ext>
              </a:extLst>
            </p:cNvPr>
            <p:cNvSpPr>
              <a:spLocks noChangeAspect="1"/>
            </p:cNvSpPr>
            <p:nvPr/>
          </p:nvSpPr>
          <p:spPr>
            <a:xfrm rot="3643196">
              <a:off x="3228751" y="29928209"/>
              <a:ext cx="67235" cy="73960"/>
            </a:xfrm>
            <a:prstGeom prst="ellipse">
              <a:avLst/>
            </a:prstGeom>
            <a:solidFill>
              <a:srgbClr val="262326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99A8ED-E05E-3745-6CAC-1A84C4FE5A40}"/>
              </a:ext>
            </a:extLst>
          </p:cNvPr>
          <p:cNvSpPr txBox="1"/>
          <p:nvPr/>
        </p:nvSpPr>
        <p:spPr>
          <a:xfrm>
            <a:off x="8436077" y="634180"/>
            <a:ext cx="3185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/>
              <a:t>BT-Settl-CIFIST model</a:t>
            </a:r>
          </a:p>
          <a:p>
            <a:r>
              <a:rPr lang="en-NL" sz="2000" dirty="0"/>
              <a:t>Blackbody + dust extinction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64A8CA5-A518-A098-C5B8-26B5219D7D3E}"/>
                  </a:ext>
                </a:extLst>
              </p14:cNvPr>
              <p14:cNvContentPartPr/>
              <p14:nvPr/>
            </p14:nvContentPartPr>
            <p14:xfrm>
              <a:off x="2668889" y="4354978"/>
              <a:ext cx="830880" cy="14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64A8CA5-A518-A098-C5B8-26B5219D7D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2769" y="4348858"/>
                <a:ext cx="8431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6776410-7BFF-080B-7D6B-5BA83BF34BAA}"/>
                  </a:ext>
                </a:extLst>
              </p14:cNvPr>
              <p14:cNvContentPartPr/>
              <p14:nvPr/>
            </p14:nvContentPartPr>
            <p14:xfrm>
              <a:off x="4385369" y="4369738"/>
              <a:ext cx="729720" cy="1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6776410-7BFF-080B-7D6B-5BA83BF34B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9249" y="4363618"/>
                <a:ext cx="741960" cy="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8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A8BD-9A78-E639-F3B4-42AAD496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Mass estimate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E1446E8-CEAB-59B4-CBE1-A1A93872ADF9}"/>
              </a:ext>
            </a:extLst>
          </p:cNvPr>
          <p:cNvGrpSpPr/>
          <p:nvPr/>
        </p:nvGrpSpPr>
        <p:grpSpPr>
          <a:xfrm>
            <a:off x="1437296" y="2997768"/>
            <a:ext cx="4285077" cy="3860232"/>
            <a:chOff x="20426303" y="23100792"/>
            <a:chExt cx="4935114" cy="4252593"/>
          </a:xfrm>
        </p:grpSpPr>
        <p:sp>
          <p:nvSpPr>
            <p:cNvPr id="4" name="planet_front">
              <a:extLst>
                <a:ext uri="{FF2B5EF4-FFF2-40B4-BE49-F238E27FC236}">
                  <a16:creationId xmlns:a16="http://schemas.microsoft.com/office/drawing/2014/main" id="{7CAC5DF8-CF3A-B4EB-3C41-04596A0F5A6D}"/>
                </a:ext>
              </a:extLst>
            </p:cNvPr>
            <p:cNvSpPr/>
            <p:nvPr/>
          </p:nvSpPr>
          <p:spPr>
            <a:xfrm>
              <a:off x="20876304" y="24337236"/>
              <a:ext cx="836636" cy="811285"/>
            </a:xfrm>
            <a:custGeom>
              <a:avLst/>
              <a:gdLst>
                <a:gd name="csX0" fmla="*/ 0 w 836636"/>
                <a:gd name="csY0" fmla="*/ 405643 h 811285"/>
                <a:gd name="csX1" fmla="*/ 418318 w 836636"/>
                <a:gd name="csY1" fmla="*/ 0 h 811285"/>
                <a:gd name="csX2" fmla="*/ 836636 w 836636"/>
                <a:gd name="csY2" fmla="*/ 405643 h 811285"/>
                <a:gd name="csX3" fmla="*/ 418318 w 836636"/>
                <a:gd name="csY3" fmla="*/ 811286 h 811285"/>
                <a:gd name="csX4" fmla="*/ 0 w 836636"/>
                <a:gd name="csY4" fmla="*/ 405643 h 8112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36636" h="811285" fill="none" extrusionOk="0">
                  <a:moveTo>
                    <a:pt x="0" y="405643"/>
                  </a:moveTo>
                  <a:cubicBezTo>
                    <a:pt x="7318" y="182481"/>
                    <a:pt x="213049" y="-53019"/>
                    <a:pt x="418318" y="0"/>
                  </a:cubicBezTo>
                  <a:cubicBezTo>
                    <a:pt x="644464" y="-748"/>
                    <a:pt x="799014" y="217034"/>
                    <a:pt x="836636" y="405643"/>
                  </a:cubicBezTo>
                  <a:cubicBezTo>
                    <a:pt x="835824" y="621931"/>
                    <a:pt x="639546" y="824909"/>
                    <a:pt x="418318" y="811286"/>
                  </a:cubicBezTo>
                  <a:cubicBezTo>
                    <a:pt x="244537" y="843337"/>
                    <a:pt x="22323" y="635040"/>
                    <a:pt x="0" y="405643"/>
                  </a:cubicBezTo>
                  <a:close/>
                </a:path>
                <a:path w="836636" h="811285" stroke="0" extrusionOk="0">
                  <a:moveTo>
                    <a:pt x="0" y="405643"/>
                  </a:moveTo>
                  <a:cubicBezTo>
                    <a:pt x="-45363" y="153632"/>
                    <a:pt x="126133" y="22952"/>
                    <a:pt x="418318" y="0"/>
                  </a:cubicBezTo>
                  <a:cubicBezTo>
                    <a:pt x="675850" y="5579"/>
                    <a:pt x="802313" y="182704"/>
                    <a:pt x="836636" y="405643"/>
                  </a:cubicBezTo>
                  <a:cubicBezTo>
                    <a:pt x="828593" y="637528"/>
                    <a:pt x="638519" y="871148"/>
                    <a:pt x="418318" y="811286"/>
                  </a:cubicBezTo>
                  <a:cubicBezTo>
                    <a:pt x="129408" y="779619"/>
                    <a:pt x="39753" y="648667"/>
                    <a:pt x="0" y="405643"/>
                  </a:cubicBezTo>
                  <a:close/>
                </a:path>
              </a:pathLst>
            </a:custGeom>
            <a:solidFill>
              <a:srgbClr val="791A20"/>
            </a:solidFill>
            <a:ln w="3810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5835857-0DF0-AE6E-987C-FC93F5CA95D3}"/>
                </a:ext>
              </a:extLst>
            </p:cNvPr>
            <p:cNvGrpSpPr/>
            <p:nvPr/>
          </p:nvGrpSpPr>
          <p:grpSpPr>
            <a:xfrm>
              <a:off x="23621492" y="24799371"/>
              <a:ext cx="1739925" cy="1175976"/>
              <a:chOff x="2415351" y="29486120"/>
              <a:chExt cx="3097781" cy="2093719"/>
            </a:xfrm>
          </p:grpSpPr>
          <p:sp>
            <p:nvSpPr>
              <p:cNvPr id="8" name="disk_front">
                <a:extLst>
                  <a:ext uri="{FF2B5EF4-FFF2-40B4-BE49-F238E27FC236}">
                    <a16:creationId xmlns:a16="http://schemas.microsoft.com/office/drawing/2014/main" id="{6F66323B-C13B-B6D3-0731-BECDAAE077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214529">
                <a:off x="2415351" y="29486120"/>
                <a:ext cx="3097781" cy="2093719"/>
              </a:xfrm>
              <a:prstGeom prst="donut">
                <a:avLst>
                  <a:gd name="adj" fmla="val 43440"/>
                </a:avLst>
              </a:prstGeom>
              <a:solidFill>
                <a:srgbClr val="4D4D4D"/>
              </a:solidFill>
              <a:ln>
                <a:noFill/>
              </a:ln>
              <a:effectLst>
                <a:softEdge rad="48763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lanet_front">
                <a:extLst>
                  <a:ext uri="{FF2B5EF4-FFF2-40B4-BE49-F238E27FC236}">
                    <a16:creationId xmlns:a16="http://schemas.microsoft.com/office/drawing/2014/main" id="{13AEBF5F-36BD-49AF-73D0-DFE4DFD58E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26094" y="30162065"/>
                <a:ext cx="887504" cy="860612"/>
              </a:xfrm>
              <a:custGeom>
                <a:avLst/>
                <a:gdLst>
                  <a:gd name="csX0" fmla="*/ 0 w 887504"/>
                  <a:gd name="csY0" fmla="*/ 430306 h 860612"/>
                  <a:gd name="csX1" fmla="*/ 443752 w 887504"/>
                  <a:gd name="csY1" fmla="*/ 0 h 860612"/>
                  <a:gd name="csX2" fmla="*/ 887504 w 887504"/>
                  <a:gd name="csY2" fmla="*/ 430306 h 860612"/>
                  <a:gd name="csX3" fmla="*/ 443752 w 887504"/>
                  <a:gd name="csY3" fmla="*/ 860612 h 860612"/>
                  <a:gd name="csX4" fmla="*/ 0 w 887504"/>
                  <a:gd name="csY4" fmla="*/ 430306 h 8606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87504" h="860612" fill="none" extrusionOk="0">
                    <a:moveTo>
                      <a:pt x="0" y="430306"/>
                    </a:moveTo>
                    <a:cubicBezTo>
                      <a:pt x="50016" y="198588"/>
                      <a:pt x="203438" y="-9801"/>
                      <a:pt x="443752" y="0"/>
                    </a:cubicBezTo>
                    <a:cubicBezTo>
                      <a:pt x="665102" y="-3633"/>
                      <a:pt x="883070" y="196829"/>
                      <a:pt x="887504" y="430306"/>
                    </a:cubicBezTo>
                    <a:cubicBezTo>
                      <a:pt x="880353" y="599761"/>
                      <a:pt x="650090" y="914449"/>
                      <a:pt x="443752" y="860612"/>
                    </a:cubicBezTo>
                    <a:cubicBezTo>
                      <a:pt x="204851" y="864069"/>
                      <a:pt x="56333" y="681502"/>
                      <a:pt x="0" y="430306"/>
                    </a:cubicBezTo>
                    <a:close/>
                  </a:path>
                  <a:path w="887504" h="860612" stroke="0" extrusionOk="0">
                    <a:moveTo>
                      <a:pt x="0" y="430306"/>
                    </a:moveTo>
                    <a:cubicBezTo>
                      <a:pt x="-17164" y="182068"/>
                      <a:pt x="191517" y="2686"/>
                      <a:pt x="443752" y="0"/>
                    </a:cubicBezTo>
                    <a:cubicBezTo>
                      <a:pt x="756266" y="14197"/>
                      <a:pt x="853543" y="193735"/>
                      <a:pt x="887504" y="430306"/>
                    </a:cubicBezTo>
                    <a:cubicBezTo>
                      <a:pt x="876718" y="678490"/>
                      <a:pt x="684020" y="887193"/>
                      <a:pt x="443752" y="860612"/>
                    </a:cubicBezTo>
                    <a:cubicBezTo>
                      <a:pt x="163559" y="841399"/>
                      <a:pt x="60869" y="697041"/>
                      <a:pt x="0" y="430306"/>
                    </a:cubicBezTo>
                    <a:close/>
                  </a:path>
                </a:pathLst>
              </a:custGeom>
              <a:solidFill>
                <a:srgbClr val="A1222A"/>
              </a:solidFill>
              <a:ln w="381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softEdge rad="3175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54751AD-FD3C-1E1C-BC12-E81899316F7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214529">
                <a:off x="2475245" y="30437578"/>
                <a:ext cx="3034095" cy="1106868"/>
              </a:xfrm>
              <a:custGeom>
                <a:avLst/>
                <a:gdLst>
                  <a:gd name="csX0" fmla="*/ 4483 w 3034095"/>
                  <a:gd name="csY0" fmla="*/ 0 h 1106868"/>
                  <a:gd name="csX1" fmla="*/ 949567 w 3034095"/>
                  <a:gd name="csY1" fmla="*/ 106418 h 1106868"/>
                  <a:gd name="csX2" fmla="*/ 959758 w 3034095"/>
                  <a:gd name="csY2" fmla="*/ 113470 h 1106868"/>
                  <a:gd name="csX3" fmla="*/ 1548891 w 3034095"/>
                  <a:gd name="csY3" fmla="*/ 197356 h 1106868"/>
                  <a:gd name="csX4" fmla="*/ 1699264 w 3034095"/>
                  <a:gd name="csY4" fmla="*/ 190834 h 1106868"/>
                  <a:gd name="csX5" fmla="*/ 3034095 w 3034095"/>
                  <a:gd name="csY5" fmla="*/ 341138 h 1106868"/>
                  <a:gd name="csX6" fmla="*/ 2976062 w 3034095"/>
                  <a:gd name="csY6" fmla="*/ 467493 h 1106868"/>
                  <a:gd name="csX7" fmla="*/ 1548891 w 3034095"/>
                  <a:gd name="csY7" fmla="*/ 1106868 h 1106868"/>
                  <a:gd name="csX8" fmla="*/ 0 w 3034095"/>
                  <a:gd name="csY8" fmla="*/ 60008 h 11068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3034095" h="1106868">
                    <a:moveTo>
                      <a:pt x="4483" y="0"/>
                    </a:moveTo>
                    <a:lnTo>
                      <a:pt x="949567" y="106418"/>
                    </a:lnTo>
                    <a:lnTo>
                      <a:pt x="959758" y="113470"/>
                    </a:lnTo>
                    <a:cubicBezTo>
                      <a:pt x="1056821" y="162766"/>
                      <a:pt x="1284052" y="197356"/>
                      <a:pt x="1548891" y="197356"/>
                    </a:cubicBezTo>
                    <a:lnTo>
                      <a:pt x="1699264" y="190834"/>
                    </a:lnTo>
                    <a:lnTo>
                      <a:pt x="3034095" y="341138"/>
                    </a:lnTo>
                    <a:lnTo>
                      <a:pt x="2976062" y="467493"/>
                    </a:lnTo>
                    <a:cubicBezTo>
                      <a:pt x="2740928" y="843227"/>
                      <a:pt x="2190463" y="1106868"/>
                      <a:pt x="1548891" y="1106868"/>
                    </a:cubicBezTo>
                    <a:cubicBezTo>
                      <a:pt x="693462" y="1106868"/>
                      <a:pt x="0" y="638173"/>
                      <a:pt x="0" y="6000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>
                <a:softEdge rad="48763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L" sz="81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211B7CC-43F3-D4A1-B9E6-7D64628611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1497" y="30011906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DF0DD83-2C79-14C4-F9E8-5A1BA7D82E6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3000151" y="30257994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A4A553-BD0E-9C7E-3E40-7A0539A4135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2852748" y="30597771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8ADA924-C965-1647-4B14-25FB904619E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3376155" y="30791394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75BA052-FEDF-8DBF-9940-0612B577BD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3071355" y="30861348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A08F1D3-0C2E-1A40-F635-9CC978680AA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3729673" y="30995009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7C99EC6-2381-9DCE-37B3-48BFBE9D86C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4085440" y="30925138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D3F8180-16D7-541B-9898-3F4D6FECBF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4278062" y="31142413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CC749A8-6F71-2958-F2C7-9550A498ED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4464190" y="31010000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87C0FD1-66B9-BB56-3D8F-01B1FC6266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4845189" y="30896324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38319D7-9F66-8819-3D14-2D8CC8B9D0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4776486" y="30655234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24CBD09-8BB7-0124-A33A-2743AB4A18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5026320" y="30680215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A99845B-300C-4EB7-7CF2-4AE5B7669A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4830199" y="30330445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6F40EE0-EEC5-41AD-1B52-5954CCD1441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3982005" y="29954443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C378FE8-44B8-CB8F-6DA8-95348DD8A07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5082532" y="30271734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785F0BC-79E9-EC64-340A-55C3E174FB7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4890158" y="30053128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21E6A28-581F-925B-AD85-D72C8A76899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4540387" y="29913220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9BA23A0-AFDC-F986-AC28-ADC4885BF08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4265567" y="29814535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4EAA3A3-3385-5D9D-3331-911500DCE1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3461097" y="31157402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4613B11-C345-436A-8B82-A512C34331C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3542294" y="30035638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96F8FB2-7971-6250-E4DD-74AEB99DA66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3822112" y="29753324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6489206-38CC-9605-775C-0C602F43573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43196">
                <a:off x="3228751" y="29928209"/>
                <a:ext cx="67235" cy="73960"/>
              </a:xfrm>
              <a:prstGeom prst="ellipse">
                <a:avLst/>
              </a:prstGeom>
              <a:solidFill>
                <a:srgbClr val="262326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8107"/>
              </a:p>
            </p:txBody>
          </p:sp>
        </p:grpSp>
        <p:pic>
          <p:nvPicPr>
            <p:cNvPr id="33" name="Picture 8" descr="Scales PNG">
              <a:extLst>
                <a:ext uri="{FF2B5EF4-FFF2-40B4-BE49-F238E27FC236}">
                  <a16:creationId xmlns:a16="http://schemas.microsoft.com/office/drawing/2014/main" id="{33AE1459-1909-19B1-13E5-795990052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6303" y="23100792"/>
              <a:ext cx="4928432" cy="4252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152BDC2-67AE-6B55-63A6-E10292F57213}"/>
                  </a:ext>
                </a:extLst>
              </p:cNvPr>
              <p:cNvSpPr txBox="1"/>
              <p:nvPr/>
            </p:nvSpPr>
            <p:spPr>
              <a:xfrm>
                <a:off x="1155332" y="5231477"/>
                <a:ext cx="2739432" cy="534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sz="2400" dirty="0">
                    <a:solidFill>
                      <a:srgbClr val="0C2477"/>
                    </a:solidFill>
                  </a:rPr>
                  <a:t>14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nl-NL" sz="2400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nl-NL" sz="2400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NL" sz="2400" dirty="0">
                    <a:solidFill>
                      <a:srgbClr val="0C2477"/>
                    </a:solidFill>
                  </a:rPr>
                  <a:t> (17 Myr)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152BDC2-67AE-6B55-63A6-E10292F57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32" y="5231477"/>
                <a:ext cx="2739432" cy="534634"/>
              </a:xfrm>
              <a:prstGeom prst="rect">
                <a:avLst/>
              </a:prstGeom>
              <a:blipFill>
                <a:blip r:embed="rId3"/>
                <a:stretch>
                  <a:fillRect l="-3704" t="-6818" b="-1590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4D17251-6B14-8167-C4CF-D4F8455F4E2A}"/>
                  </a:ext>
                </a:extLst>
              </p:cNvPr>
              <p:cNvSpPr txBox="1"/>
              <p:nvPr/>
            </p:nvSpPr>
            <p:spPr>
              <a:xfrm>
                <a:off x="4548844" y="5881066"/>
                <a:ext cx="2540213" cy="976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sz="2400" dirty="0">
                    <a:solidFill>
                      <a:srgbClr val="0C2477"/>
                    </a:solidFill>
                  </a:rPr>
                  <a:t>26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nl-NL" sz="2400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nl-NL" sz="2400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NL" sz="2400" dirty="0">
                    <a:solidFill>
                      <a:srgbClr val="0C2477"/>
                    </a:solidFill>
                  </a:rPr>
                  <a:t> (17 Myr)</a:t>
                </a:r>
              </a:p>
              <a:p>
                <a:r>
                  <a:rPr lang="en-NL" sz="2400" dirty="0">
                    <a:solidFill>
                      <a:srgbClr val="0C2477"/>
                    </a:solidFill>
                  </a:rPr>
                  <a:t>42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i="1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nl-NL" sz="2400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NL" sz="2400" dirty="0">
                    <a:solidFill>
                      <a:srgbClr val="0C2477"/>
                    </a:solidFill>
                  </a:rPr>
                  <a:t> (27 Myr)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4D17251-6B14-8167-C4CF-D4F8455F4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844" y="5881066"/>
                <a:ext cx="2540213" cy="976934"/>
              </a:xfrm>
              <a:prstGeom prst="rect">
                <a:avLst/>
              </a:prstGeom>
              <a:blipFill>
                <a:blip r:embed="rId4"/>
                <a:stretch>
                  <a:fillRect l="-3980" t="-3896" b="-909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CD27D559-CDB8-E98C-D2DD-FCF8984A1BCD}"/>
              </a:ext>
            </a:extLst>
          </p:cNvPr>
          <p:cNvSpPr txBox="1"/>
          <p:nvPr/>
        </p:nvSpPr>
        <p:spPr>
          <a:xfrm>
            <a:off x="722670" y="1578078"/>
            <a:ext cx="558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dirty="0">
                <a:solidFill>
                  <a:srgbClr val="0C2477"/>
                </a:solidFill>
              </a:rPr>
              <a:t>Luminosity, age </a:t>
            </a:r>
            <a:r>
              <a:rPr lang="en-NL" sz="2400" dirty="0">
                <a:solidFill>
                  <a:srgbClr val="0C2477"/>
                </a:solidFill>
                <a:sym typeface="Wingdings" pitchFamily="2" charset="2"/>
              </a:rPr>
              <a:t> Mass</a:t>
            </a:r>
            <a:endParaRPr lang="en-NL" sz="2400" dirty="0">
              <a:solidFill>
                <a:srgbClr val="0C24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dirty="0">
                <a:solidFill>
                  <a:srgbClr val="0C2477"/>
                </a:solidFill>
              </a:rPr>
              <a:t>BT-Settl evolutionary model</a:t>
            </a:r>
          </a:p>
          <a:p>
            <a:endParaRPr lang="en-NL" sz="2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1EAA47-444D-733D-ED75-F7FF7BD7F6A2}"/>
              </a:ext>
            </a:extLst>
          </p:cNvPr>
          <p:cNvSpPr txBox="1"/>
          <p:nvPr/>
        </p:nvSpPr>
        <p:spPr>
          <a:xfrm>
            <a:off x="7064477" y="461624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solidFill>
                  <a:srgbClr val="0C2477"/>
                </a:solidFill>
              </a:rPr>
              <a:t>Gas giant </a:t>
            </a:r>
            <a:r>
              <a:rPr lang="en-NL" sz="2800" dirty="0">
                <a:solidFill>
                  <a:srgbClr val="0C2477"/>
                </a:solidFill>
                <a:sym typeface="Wingdings" pitchFamily="2" charset="2"/>
              </a:rPr>
              <a:t></a:t>
            </a:r>
            <a:r>
              <a:rPr lang="en-NL" sz="2800" dirty="0">
                <a:solidFill>
                  <a:srgbClr val="0C2477"/>
                </a:solidFill>
              </a:rPr>
              <a:t> Brown dwarf</a:t>
            </a:r>
          </a:p>
        </p:txBody>
      </p:sp>
    </p:spTree>
    <p:extLst>
      <p:ext uri="{BB962C8B-B14F-4D97-AF65-F5344CB8AC3E}">
        <p14:creationId xmlns:p14="http://schemas.microsoft.com/office/powerpoint/2010/main" val="17508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1DC3-D699-9290-21BA-918B7D70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F6325-26FF-F311-B59F-FF3F0C7E7515}"/>
              </a:ext>
            </a:extLst>
          </p:cNvPr>
          <p:cNvSpPr txBox="1"/>
          <p:nvPr/>
        </p:nvSpPr>
        <p:spPr>
          <a:xfrm>
            <a:off x="884901" y="1519084"/>
            <a:ext cx="9291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dirty="0">
                <a:solidFill>
                  <a:srgbClr val="0C2477"/>
                </a:solidFill>
              </a:rPr>
              <a:t>YSES 1 b succesfully observed at optical wavelengths with MagAO-X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dirty="0">
                <a:solidFill>
                  <a:srgbClr val="0C2477"/>
                </a:solidFill>
              </a:rPr>
              <a:t>Young objects can be difficult the characterize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dirty="0">
                <a:solidFill>
                  <a:srgbClr val="0C2477"/>
                </a:solidFill>
              </a:rPr>
              <a:t>CPD can significantly change interpretation of companion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sz="2400" dirty="0">
                <a:solidFill>
                  <a:srgbClr val="0C2477"/>
                </a:solidFill>
              </a:rPr>
              <a:t>Dust extinction matters!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dirty="0">
                <a:solidFill>
                  <a:srgbClr val="0C2477"/>
                </a:solidFill>
              </a:rPr>
              <a:t>YSES 1 b is probably a brown dwarf</a:t>
            </a:r>
          </a:p>
        </p:txBody>
      </p:sp>
      <p:pic>
        <p:nvPicPr>
          <p:cNvPr id="5" name="Picture 4" descr="A graph of a graph with numbers and a line&#10;&#10;AI-generated content may be incorrect.">
            <a:extLst>
              <a:ext uri="{FF2B5EF4-FFF2-40B4-BE49-F238E27FC236}">
                <a16:creationId xmlns:a16="http://schemas.microsoft.com/office/drawing/2014/main" id="{E43202F5-C288-EF4F-F8D5-A77364FAE90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36064" y="3617483"/>
            <a:ext cx="7536387" cy="3107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4A1CD-C659-5F02-4A6A-97716F1CCF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082" t="21591" r="36542" b="20713"/>
          <a:stretch>
            <a:fillRect/>
          </a:stretch>
        </p:blipFill>
        <p:spPr>
          <a:xfrm>
            <a:off x="988141" y="3598607"/>
            <a:ext cx="3038168" cy="299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5A22-D3DE-E34F-128F-AD011D6C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YSES: Young Sun Exoplanet Survey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0D862-D6B6-7F67-2668-49F8FABC48EA}"/>
              </a:ext>
            </a:extLst>
          </p:cNvPr>
          <p:cNvSpPr txBox="1"/>
          <p:nvPr/>
        </p:nvSpPr>
        <p:spPr>
          <a:xfrm>
            <a:off x="744582" y="1776552"/>
            <a:ext cx="1045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dirty="0">
                <a:solidFill>
                  <a:srgbClr val="0C2477"/>
                </a:solidFill>
              </a:rPr>
              <a:t>Statistics of giant substellar companions on wide orbits around solar type stars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dirty="0">
                <a:solidFill>
                  <a:srgbClr val="0C2477"/>
                </a:solidFill>
              </a:rPr>
              <a:t>Direct imaging </a:t>
            </a:r>
            <a:r>
              <a:rPr lang="en-NL" sz="2400" dirty="0">
                <a:solidFill>
                  <a:srgbClr val="0C2477"/>
                </a:solidFill>
                <a:sym typeface="Wingdings" pitchFamily="2" charset="2"/>
              </a:rPr>
              <a:t> Young objects</a:t>
            </a:r>
            <a:endParaRPr lang="en-NL" sz="2400" dirty="0">
              <a:solidFill>
                <a:srgbClr val="0C2477"/>
              </a:solidFill>
            </a:endParaRPr>
          </a:p>
        </p:txBody>
      </p:sp>
      <p:pic>
        <p:nvPicPr>
          <p:cNvPr id="2050" name="Picture 2" descr="VLT - SPHERE - LAM">
            <a:extLst>
              <a:ext uri="{FF2B5EF4-FFF2-40B4-BE49-F238E27FC236}">
                <a16:creationId xmlns:a16="http://schemas.microsoft.com/office/drawing/2014/main" id="{45AF5F1D-686E-D32B-ECED-DCB7D87F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7" y="3180174"/>
            <a:ext cx="4359003" cy="33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03AA79-977A-51C2-6B03-42CC2F4D5ED1}"/>
              </a:ext>
            </a:extLst>
          </p:cNvPr>
          <p:cNvSpPr txBox="1"/>
          <p:nvPr/>
        </p:nvSpPr>
        <p:spPr>
          <a:xfrm>
            <a:off x="11268751" y="6220247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</a:rPr>
              <a:t>LAM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4C52F-D45B-F4E5-6E4A-D4C83D133AEC}"/>
              </a:ext>
            </a:extLst>
          </p:cNvPr>
          <p:cNvSpPr txBox="1"/>
          <p:nvPr/>
        </p:nvSpPr>
        <p:spPr>
          <a:xfrm>
            <a:off x="9044976" y="2801349"/>
            <a:ext cx="13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VLT/SPHERE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6AD4FD-A7C5-3A3A-B3D2-72971978520B}"/>
              </a:ext>
            </a:extLst>
          </p:cNvPr>
          <p:cNvSpPr txBox="1"/>
          <p:nvPr/>
        </p:nvSpPr>
        <p:spPr>
          <a:xfrm>
            <a:off x="5041419" y="4542504"/>
            <a:ext cx="2214787" cy="658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C2477"/>
                </a:solidFill>
              </a:rPr>
              <a:t>70 targets chosen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C2477"/>
                </a:solidFill>
              </a:rPr>
              <a:t>14 – 17 Myr</a:t>
            </a:r>
          </a:p>
        </p:txBody>
      </p:sp>
      <p:pic>
        <p:nvPicPr>
          <p:cNvPr id="17" name="Picture 16" descr="A diagram of red spots&#10;&#10;AI-generated content may be incorrect.">
            <a:extLst>
              <a:ext uri="{FF2B5EF4-FFF2-40B4-BE49-F238E27FC236}">
                <a16:creationId xmlns:a16="http://schemas.microsoft.com/office/drawing/2014/main" id="{EAF563AE-E6E5-B4A9-3137-F7F5B8A42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2" y="2842138"/>
            <a:ext cx="4358429" cy="38388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4176C57-7B1B-338F-28BA-990E9CD47EC4}"/>
                  </a:ext>
                </a:extLst>
              </p14:cNvPr>
              <p14:cNvContentPartPr/>
              <p14:nvPr/>
            </p14:nvContentPartPr>
            <p14:xfrm>
              <a:off x="3103989" y="4321997"/>
              <a:ext cx="811080" cy="721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4176C57-7B1B-338F-28BA-990E9CD47E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97869" y="4315877"/>
                <a:ext cx="823320" cy="73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A68C11C-AA28-77B7-3027-CA4E689DEA4E}"/>
              </a:ext>
            </a:extLst>
          </p:cNvPr>
          <p:cNvGrpSpPr/>
          <p:nvPr/>
        </p:nvGrpSpPr>
        <p:grpSpPr>
          <a:xfrm>
            <a:off x="3950349" y="4263677"/>
            <a:ext cx="1200600" cy="282600"/>
            <a:chOff x="3773369" y="4440658"/>
            <a:chExt cx="120060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3D7DC7D-7C4D-49AE-4713-3EB60E656238}"/>
                    </a:ext>
                  </a:extLst>
                </p14:cNvPr>
                <p14:cNvContentPartPr/>
                <p14:nvPr/>
              </p14:nvContentPartPr>
              <p14:xfrm>
                <a:off x="3773369" y="4440658"/>
                <a:ext cx="1159560" cy="243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D7DC7D-7C4D-49AE-4713-3EB60E6562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67249" y="4434538"/>
                  <a:ext cx="1171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D825FDC-2E78-8F27-AEFB-4E10531920AA}"/>
                    </a:ext>
                  </a:extLst>
                </p14:cNvPr>
                <p14:cNvContentPartPr/>
                <p14:nvPr/>
              </p14:nvContentPartPr>
              <p14:xfrm>
                <a:off x="4719449" y="4558018"/>
                <a:ext cx="254520" cy="165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D825FDC-2E78-8F27-AEFB-4E10531920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13329" y="4551898"/>
                  <a:ext cx="266760" cy="177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F8A5B63-CEDC-50AA-3A08-ED3BB5D2E64A}"/>
              </a:ext>
            </a:extLst>
          </p:cNvPr>
          <p:cNvSpPr txBox="1"/>
          <p:nvPr/>
        </p:nvSpPr>
        <p:spPr>
          <a:xfrm>
            <a:off x="3510114" y="5886545"/>
            <a:ext cx="261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C2477"/>
                </a:solidFill>
              </a:rPr>
              <a:t>Z</a:t>
            </a:r>
            <a:r>
              <a:rPr lang="en-NL" sz="1400" dirty="0">
                <a:solidFill>
                  <a:srgbClr val="0C2477"/>
                </a:solidFill>
              </a:rPr>
              <a:t>ari et al. (2018)</a:t>
            </a:r>
          </a:p>
        </p:txBody>
      </p:sp>
    </p:spTree>
    <p:extLst>
      <p:ext uri="{BB962C8B-B14F-4D97-AF65-F5344CB8AC3E}">
        <p14:creationId xmlns:p14="http://schemas.microsoft.com/office/powerpoint/2010/main" val="1406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6363-EA6D-2C67-EDA1-3E6548EB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YSES 1 system</a:t>
            </a:r>
          </a:p>
        </p:txBody>
      </p:sp>
      <p:pic>
        <p:nvPicPr>
          <p:cNvPr id="7" name="Picture 6" descr="A purple and yellow image of a galaxy&#10;&#10;AI-generated content may be incorrect.">
            <a:extLst>
              <a:ext uri="{FF2B5EF4-FFF2-40B4-BE49-F238E27FC236}">
                <a16:creationId xmlns:a16="http://schemas.microsoft.com/office/drawing/2014/main" id="{B0FD7205-0516-584E-970D-2B043A706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10" y="1484447"/>
            <a:ext cx="5589089" cy="5248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40E69A-5B72-7C0F-7A6C-35CFB27B2C7A}"/>
                  </a:ext>
                </a:extLst>
              </p:cNvPr>
              <p:cNvSpPr txBox="1"/>
              <p:nvPr/>
            </p:nvSpPr>
            <p:spPr>
              <a:xfrm>
                <a:off x="483326" y="2220686"/>
                <a:ext cx="42454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sz="2400" dirty="0">
                    <a:solidFill>
                      <a:srgbClr val="0C2477"/>
                    </a:solidFill>
                  </a:rPr>
                  <a:t>Star: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L" sz="2400" dirty="0">
                    <a:solidFill>
                      <a:srgbClr val="0C2477"/>
                    </a:solidFill>
                  </a:rPr>
                  <a:t>94 pc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L" sz="2400" dirty="0">
                    <a:solidFill>
                      <a:srgbClr val="0C2477"/>
                    </a:solidFill>
                  </a:rPr>
                  <a:t>17 or 27 Myr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sz="2400" i="1" smtClean="0">
                        <a:solidFill>
                          <a:srgbClr val="0C2477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sz="2400" b="0" i="1" smtClean="0">
                        <a:solidFill>
                          <a:srgbClr val="0C24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L" sz="2400" dirty="0">
                    <a:solidFill>
                      <a:srgbClr val="0C2477"/>
                    </a:solidFill>
                  </a:rPr>
                  <a:t>solar mass, K3IV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40E69A-5B72-7C0F-7A6C-35CFB27B2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6" y="2220686"/>
                <a:ext cx="4245429" cy="1569660"/>
              </a:xfrm>
              <a:prstGeom prst="rect">
                <a:avLst/>
              </a:prstGeom>
              <a:blipFill>
                <a:blip r:embed="rId3"/>
                <a:stretch>
                  <a:fillRect l="-2083" t="-3200" b="-8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51E676-654E-28FD-0E1A-5164CC592372}"/>
                  </a:ext>
                </a:extLst>
              </p:cNvPr>
              <p:cNvSpPr txBox="1"/>
              <p:nvPr/>
            </p:nvSpPr>
            <p:spPr>
              <a:xfrm>
                <a:off x="9470571" y="3657600"/>
                <a:ext cx="2181498" cy="1228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477"/>
                    </a:solidFill>
                  </a:rPr>
                  <a:t>b</a:t>
                </a:r>
                <a:r>
                  <a:rPr lang="en-NL" sz="2400" dirty="0">
                    <a:solidFill>
                      <a:srgbClr val="0C2477"/>
                    </a:solidFill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400" dirty="0">
                    <a:solidFill>
                      <a:srgbClr val="0C2477"/>
                    </a:solidFill>
                  </a:rPr>
                  <a:t>14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400" i="1" smtClean="0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1" smtClean="0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 b="0" i="1" smtClean="0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NL" sz="2400" dirty="0">
                  <a:solidFill>
                    <a:srgbClr val="0C2477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400" dirty="0">
                    <a:solidFill>
                      <a:srgbClr val="0C2477"/>
                    </a:solidFill>
                  </a:rPr>
                  <a:t>160 AU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51E676-654E-28FD-0E1A-5164CC592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571" y="3657600"/>
                <a:ext cx="2181498" cy="1228991"/>
              </a:xfrm>
              <a:prstGeom prst="rect">
                <a:avLst/>
              </a:prstGeom>
              <a:blipFill>
                <a:blip r:embed="rId4"/>
                <a:stretch>
                  <a:fillRect l="-4046" t="-4124" b="-1030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FBD814-0191-E76C-1896-04AC3D7B8FC1}"/>
                  </a:ext>
                </a:extLst>
              </p:cNvPr>
              <p:cNvSpPr txBox="1"/>
              <p:nvPr/>
            </p:nvSpPr>
            <p:spPr>
              <a:xfrm>
                <a:off x="9531531" y="5103223"/>
                <a:ext cx="2181498" cy="1228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477"/>
                    </a:solidFill>
                  </a:rPr>
                  <a:t>c</a:t>
                </a:r>
                <a:r>
                  <a:rPr lang="en-NL" sz="2400" dirty="0">
                    <a:solidFill>
                      <a:srgbClr val="0C2477"/>
                    </a:solidFill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400" dirty="0">
                    <a:solidFill>
                      <a:srgbClr val="0C2477"/>
                    </a:solidFill>
                  </a:rPr>
                  <a:t>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400" i="1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i="1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 i="1">
                            <a:solidFill>
                              <a:srgbClr val="0C2477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NL" sz="2400" dirty="0">
                  <a:solidFill>
                    <a:srgbClr val="0C2477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400" dirty="0">
                    <a:solidFill>
                      <a:srgbClr val="0C2477"/>
                    </a:solidFill>
                  </a:rPr>
                  <a:t>320 AU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FBD814-0191-E76C-1896-04AC3D7B8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531" y="5103223"/>
                <a:ext cx="2181498" cy="1228991"/>
              </a:xfrm>
              <a:prstGeom prst="rect">
                <a:avLst/>
              </a:prstGeom>
              <a:blipFill>
                <a:blip r:embed="rId5"/>
                <a:stretch>
                  <a:fillRect l="-4046" t="-4082" b="-1020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B6C4A69-D2FB-27D9-CCD7-85C13D8EA912}"/>
              </a:ext>
            </a:extLst>
          </p:cNvPr>
          <p:cNvGrpSpPr/>
          <p:nvPr/>
        </p:nvGrpSpPr>
        <p:grpSpPr>
          <a:xfrm>
            <a:off x="2970823" y="2461886"/>
            <a:ext cx="1840320" cy="424800"/>
            <a:chOff x="2970823" y="2461886"/>
            <a:chExt cx="184032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1FAEFE-8FAF-DC46-08F0-EB871323B9E9}"/>
                    </a:ext>
                  </a:extLst>
                </p14:cNvPr>
                <p14:cNvContentPartPr/>
                <p14:nvPr/>
              </p14:nvContentPartPr>
              <p14:xfrm>
                <a:off x="3008983" y="2461886"/>
                <a:ext cx="1802160" cy="359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1FAEFE-8FAF-DC46-08F0-EB871323B9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02863" y="2455766"/>
                  <a:ext cx="18144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8166B5-B4B2-2AA7-E86C-D30545E29097}"/>
                    </a:ext>
                  </a:extLst>
                </p14:cNvPr>
                <p14:cNvContentPartPr/>
                <p14:nvPr/>
              </p14:nvContentPartPr>
              <p14:xfrm>
                <a:off x="2970823" y="2636126"/>
                <a:ext cx="147240" cy="250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8166B5-B4B2-2AA7-E86C-D30545E290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64703" y="2630006"/>
                  <a:ext cx="15948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FBC071-2C68-8D22-45BD-50E45B4177E0}"/>
              </a:ext>
            </a:extLst>
          </p:cNvPr>
          <p:cNvGrpSpPr/>
          <p:nvPr/>
        </p:nvGrpSpPr>
        <p:grpSpPr>
          <a:xfrm>
            <a:off x="8147263" y="5401646"/>
            <a:ext cx="1362600" cy="208080"/>
            <a:chOff x="8147263" y="5401646"/>
            <a:chExt cx="136260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BA9775E-B053-9FEA-06FA-7EB67FAB4175}"/>
                    </a:ext>
                  </a:extLst>
                </p14:cNvPr>
                <p14:cNvContentPartPr/>
                <p14:nvPr/>
              </p14:nvContentPartPr>
              <p14:xfrm>
                <a:off x="8147263" y="5405246"/>
                <a:ext cx="1318680" cy="118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BA9775E-B053-9FEA-06FA-7EB67FAB41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41143" y="5399126"/>
                  <a:ext cx="1330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3D42BD7-F37C-B35D-96DC-8483F0F969FD}"/>
                    </a:ext>
                  </a:extLst>
                </p14:cNvPr>
                <p14:cNvContentPartPr/>
                <p14:nvPr/>
              </p14:nvContentPartPr>
              <p14:xfrm>
                <a:off x="9303943" y="5401646"/>
                <a:ext cx="205920" cy="208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3D42BD7-F37C-B35D-96DC-8483F0F969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97823" y="5395526"/>
                  <a:ext cx="2181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36DF1E-82D8-B4E2-76F8-F3925E9333B9}"/>
              </a:ext>
            </a:extLst>
          </p:cNvPr>
          <p:cNvGrpSpPr/>
          <p:nvPr/>
        </p:nvGrpSpPr>
        <p:grpSpPr>
          <a:xfrm>
            <a:off x="8020183" y="4322726"/>
            <a:ext cx="1319400" cy="235080"/>
            <a:chOff x="8020183" y="4322726"/>
            <a:chExt cx="131940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0954F68-5C31-CE88-4EB5-D40613E992CB}"/>
                    </a:ext>
                  </a:extLst>
                </p14:cNvPr>
                <p14:cNvContentPartPr/>
                <p14:nvPr/>
              </p14:nvContentPartPr>
              <p14:xfrm>
                <a:off x="8020183" y="4331006"/>
                <a:ext cx="1291320" cy="226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0954F68-5C31-CE88-4EB5-D40613E992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14063" y="4324886"/>
                  <a:ext cx="1303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63C4DF-BEFF-73E2-F223-5C4733581231}"/>
                    </a:ext>
                  </a:extLst>
                </p14:cNvPr>
                <p14:cNvContentPartPr/>
                <p14:nvPr/>
              </p14:nvContentPartPr>
              <p14:xfrm>
                <a:off x="9175063" y="4322726"/>
                <a:ext cx="164520" cy="141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63C4DF-BEFF-73E2-F223-5C47335812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68943" y="4316606"/>
                  <a:ext cx="176760" cy="15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59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7800-75FA-B58B-14DA-F0CD68C6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YSES 1 b problem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4347A6-3316-BA7E-F1C6-4E4686B05035}"/>
              </a:ext>
            </a:extLst>
          </p:cNvPr>
          <p:cNvGrpSpPr/>
          <p:nvPr/>
        </p:nvGrpSpPr>
        <p:grpSpPr>
          <a:xfrm>
            <a:off x="5798298" y="2411796"/>
            <a:ext cx="5486401" cy="3245736"/>
            <a:chOff x="795992" y="2411796"/>
            <a:chExt cx="5486401" cy="32457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A02FD2-19ED-FBFA-8194-423E177C4DB0}"/>
                </a:ext>
              </a:extLst>
            </p:cNvPr>
            <p:cNvSpPr txBox="1"/>
            <p:nvPr/>
          </p:nvSpPr>
          <p:spPr>
            <a:xfrm>
              <a:off x="1985705" y="2411796"/>
              <a:ext cx="3540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3200" dirty="0">
                  <a:solidFill>
                    <a:srgbClr val="0C2477"/>
                  </a:solidFill>
                </a:rPr>
                <a:t>Why is it so big?</a:t>
              </a:r>
            </a:p>
          </p:txBody>
        </p:sp>
        <p:sp>
          <p:nvSpPr>
            <p:cNvPr id="10" name="planet_front">
              <a:extLst>
                <a:ext uri="{FF2B5EF4-FFF2-40B4-BE49-F238E27FC236}">
                  <a16:creationId xmlns:a16="http://schemas.microsoft.com/office/drawing/2014/main" id="{6ACE4793-F775-5C89-AC4A-6BB408E55050}"/>
                </a:ext>
              </a:extLst>
            </p:cNvPr>
            <p:cNvSpPr/>
            <p:nvPr/>
          </p:nvSpPr>
          <p:spPr>
            <a:xfrm>
              <a:off x="1362920" y="3927170"/>
              <a:ext cx="703951" cy="674958"/>
            </a:xfrm>
            <a:custGeom>
              <a:avLst/>
              <a:gdLst>
                <a:gd name="csX0" fmla="*/ 0 w 703951"/>
                <a:gd name="csY0" fmla="*/ 337479 h 674958"/>
                <a:gd name="csX1" fmla="*/ 351976 w 703951"/>
                <a:gd name="csY1" fmla="*/ 0 h 674958"/>
                <a:gd name="csX2" fmla="*/ 703952 w 703951"/>
                <a:gd name="csY2" fmla="*/ 337479 h 674958"/>
                <a:gd name="csX3" fmla="*/ 351976 w 703951"/>
                <a:gd name="csY3" fmla="*/ 674958 h 674958"/>
                <a:gd name="csX4" fmla="*/ 0 w 703951"/>
                <a:gd name="csY4" fmla="*/ 337479 h 6749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03951" h="674958" fill="none" extrusionOk="0">
                  <a:moveTo>
                    <a:pt x="0" y="337479"/>
                  </a:moveTo>
                  <a:cubicBezTo>
                    <a:pt x="32018" y="154892"/>
                    <a:pt x="160378" y="-5748"/>
                    <a:pt x="351976" y="0"/>
                  </a:cubicBezTo>
                  <a:cubicBezTo>
                    <a:pt x="522014" y="-3729"/>
                    <a:pt x="685676" y="168301"/>
                    <a:pt x="703952" y="337479"/>
                  </a:cubicBezTo>
                  <a:cubicBezTo>
                    <a:pt x="703399" y="518595"/>
                    <a:pt x="521664" y="709289"/>
                    <a:pt x="351976" y="674958"/>
                  </a:cubicBezTo>
                  <a:cubicBezTo>
                    <a:pt x="175910" y="685217"/>
                    <a:pt x="53651" y="536764"/>
                    <a:pt x="0" y="337479"/>
                  </a:cubicBezTo>
                  <a:close/>
                </a:path>
                <a:path w="703951" h="674958" stroke="0" extrusionOk="0">
                  <a:moveTo>
                    <a:pt x="0" y="337479"/>
                  </a:moveTo>
                  <a:cubicBezTo>
                    <a:pt x="-39800" y="126545"/>
                    <a:pt x="139105" y="6936"/>
                    <a:pt x="351976" y="0"/>
                  </a:cubicBezTo>
                  <a:cubicBezTo>
                    <a:pt x="586647" y="8480"/>
                    <a:pt x="684844" y="151702"/>
                    <a:pt x="703952" y="337479"/>
                  </a:cubicBezTo>
                  <a:cubicBezTo>
                    <a:pt x="688245" y="539202"/>
                    <a:pt x="545182" y="681510"/>
                    <a:pt x="351976" y="674958"/>
                  </a:cubicBezTo>
                  <a:cubicBezTo>
                    <a:pt x="152168" y="671994"/>
                    <a:pt x="19951" y="533397"/>
                    <a:pt x="0" y="337479"/>
                  </a:cubicBezTo>
                  <a:close/>
                </a:path>
              </a:pathLst>
            </a:custGeom>
            <a:solidFill>
              <a:srgbClr val="791A20"/>
            </a:solidFill>
            <a:ln w="3810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 dirty="0"/>
            </a:p>
          </p:txBody>
        </p:sp>
        <p:sp>
          <p:nvSpPr>
            <p:cNvPr id="11" name="planet_front">
              <a:extLst>
                <a:ext uri="{FF2B5EF4-FFF2-40B4-BE49-F238E27FC236}">
                  <a16:creationId xmlns:a16="http://schemas.microsoft.com/office/drawing/2014/main" id="{ADC2E118-C518-6189-2B0A-69D2BC9DA2D2}"/>
                </a:ext>
              </a:extLst>
            </p:cNvPr>
            <p:cNvSpPr/>
            <p:nvPr/>
          </p:nvSpPr>
          <p:spPr>
            <a:xfrm>
              <a:off x="3905823" y="3178234"/>
              <a:ext cx="2376570" cy="2001400"/>
            </a:xfrm>
            <a:custGeom>
              <a:avLst/>
              <a:gdLst>
                <a:gd name="csX0" fmla="*/ 0 w 2376570"/>
                <a:gd name="csY0" fmla="*/ 1000700 h 2001400"/>
                <a:gd name="csX1" fmla="*/ 1188285 w 2376570"/>
                <a:gd name="csY1" fmla="*/ 0 h 2001400"/>
                <a:gd name="csX2" fmla="*/ 2376570 w 2376570"/>
                <a:gd name="csY2" fmla="*/ 1000700 h 2001400"/>
                <a:gd name="csX3" fmla="*/ 1188285 w 2376570"/>
                <a:gd name="csY3" fmla="*/ 2001400 h 2001400"/>
                <a:gd name="csX4" fmla="*/ 0 w 2376570"/>
                <a:gd name="csY4" fmla="*/ 1000700 h 2001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76570" h="2001400" fill="none" extrusionOk="0">
                  <a:moveTo>
                    <a:pt x="0" y="1000700"/>
                  </a:moveTo>
                  <a:cubicBezTo>
                    <a:pt x="29329" y="451508"/>
                    <a:pt x="542886" y="-22377"/>
                    <a:pt x="1188285" y="0"/>
                  </a:cubicBezTo>
                  <a:cubicBezTo>
                    <a:pt x="1718365" y="-19324"/>
                    <a:pt x="2328941" y="492871"/>
                    <a:pt x="2376570" y="1000700"/>
                  </a:cubicBezTo>
                  <a:cubicBezTo>
                    <a:pt x="2358654" y="1382519"/>
                    <a:pt x="1739739" y="2147067"/>
                    <a:pt x="1188285" y="2001400"/>
                  </a:cubicBezTo>
                  <a:cubicBezTo>
                    <a:pt x="598880" y="2038835"/>
                    <a:pt x="65601" y="1569144"/>
                    <a:pt x="0" y="1000700"/>
                  </a:cubicBezTo>
                  <a:close/>
                </a:path>
                <a:path w="2376570" h="2001400" stroke="0" extrusionOk="0">
                  <a:moveTo>
                    <a:pt x="0" y="1000700"/>
                  </a:moveTo>
                  <a:cubicBezTo>
                    <a:pt x="-30658" y="429118"/>
                    <a:pt x="381502" y="56489"/>
                    <a:pt x="1188285" y="0"/>
                  </a:cubicBezTo>
                  <a:cubicBezTo>
                    <a:pt x="1906097" y="12956"/>
                    <a:pt x="2304910" y="450308"/>
                    <a:pt x="2376570" y="1000700"/>
                  </a:cubicBezTo>
                  <a:cubicBezTo>
                    <a:pt x="2244803" y="1682049"/>
                    <a:pt x="1826409" y="2101708"/>
                    <a:pt x="1188285" y="2001400"/>
                  </a:cubicBezTo>
                  <a:cubicBezTo>
                    <a:pt x="419236" y="1939697"/>
                    <a:pt x="72662" y="1588089"/>
                    <a:pt x="0" y="1000700"/>
                  </a:cubicBezTo>
                  <a:close/>
                </a:path>
              </a:pathLst>
            </a:custGeom>
            <a:solidFill>
              <a:srgbClr val="791A20"/>
            </a:solidFill>
            <a:ln w="3810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8107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C2B4EF5-6EDC-6675-9F33-A30E8843BDC2}"/>
                    </a:ext>
                  </a:extLst>
                </p:cNvPr>
                <p:cNvSpPr txBox="1"/>
                <p:nvPr/>
              </p:nvSpPr>
              <p:spPr>
                <a:xfrm>
                  <a:off x="795992" y="4826936"/>
                  <a:ext cx="2312126" cy="390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L" dirty="0">
                      <a:solidFill>
                        <a:srgbClr val="0C2477"/>
                      </a:solidFill>
                    </a:rPr>
                    <a:t>Expected: </a:t>
                  </a:r>
                  <a14:m>
                    <m:oMath xmlns:m="http://schemas.openxmlformats.org/officeDocument/2006/math">
                      <m:r>
                        <a:rPr lang="en-NL" i="1" smtClean="0">
                          <a:solidFill>
                            <a:srgbClr val="0C247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a14:m>
                  <a:r>
                    <a:rPr lang="en-NL" dirty="0">
                      <a:solidFill>
                        <a:srgbClr val="0C2477"/>
                      </a:solidFill>
                    </a:rPr>
                    <a:t>1-1.5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NL" i="1" smtClean="0">
                              <a:solidFill>
                                <a:srgbClr val="0C247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b="0" i="1" smtClean="0">
                              <a:solidFill>
                                <a:srgbClr val="0C2477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b="0" i="1" smtClean="0">
                              <a:solidFill>
                                <a:srgbClr val="0C2477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a14:m>
                  <a:endParaRPr lang="en-NL" dirty="0">
                    <a:solidFill>
                      <a:srgbClr val="0C2477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C2B4EF5-6EDC-6675-9F33-A30E8843BD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92" y="4826936"/>
                  <a:ext cx="2312126" cy="390813"/>
                </a:xfrm>
                <a:prstGeom prst="rect">
                  <a:avLst/>
                </a:prstGeom>
                <a:blipFill>
                  <a:blip r:embed="rId2"/>
                  <a:stretch>
                    <a:fillRect l="-2186" t="-9677" b="-2258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6437070-C1D1-7D01-8DEE-7EB332E6EFAD}"/>
                    </a:ext>
                  </a:extLst>
                </p:cNvPr>
                <p:cNvSpPr txBox="1"/>
                <p:nvPr/>
              </p:nvSpPr>
              <p:spPr>
                <a:xfrm>
                  <a:off x="4592929" y="5266719"/>
                  <a:ext cx="1219201" cy="390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L" dirty="0">
                      <a:solidFill>
                        <a:srgbClr val="0C2477"/>
                      </a:solidFill>
                    </a:rPr>
                    <a:t>Fit: </a:t>
                  </a:r>
                  <a14:m>
                    <m:oMath xmlns:m="http://schemas.openxmlformats.org/officeDocument/2006/math">
                      <m:r>
                        <a:rPr lang="en-NL" i="1" smtClean="0">
                          <a:solidFill>
                            <a:srgbClr val="0C247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nl-NL" b="0" i="1" smtClean="0">
                          <a:solidFill>
                            <a:srgbClr val="0C247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sSub>
                        <m:sSubPr>
                          <m:ctrlPr>
                            <a:rPr lang="en-NL" i="1" smtClean="0">
                              <a:solidFill>
                                <a:srgbClr val="0C247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b="0" i="1" smtClean="0">
                              <a:solidFill>
                                <a:srgbClr val="0C2477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b="0" i="1" smtClean="0">
                              <a:solidFill>
                                <a:srgbClr val="0C2477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a14:m>
                  <a:endParaRPr lang="en-NL" dirty="0">
                    <a:solidFill>
                      <a:srgbClr val="0C2477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6437070-C1D1-7D01-8DEE-7EB332E6EF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2929" y="5266719"/>
                  <a:ext cx="1219201" cy="390813"/>
                </a:xfrm>
                <a:prstGeom prst="rect">
                  <a:avLst/>
                </a:prstGeom>
                <a:blipFill>
                  <a:blip r:embed="rId3"/>
                  <a:stretch>
                    <a:fillRect l="-4124" t="-6250" b="-1875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844CE7-A7AF-1A2E-C3AD-C9A43AC2AE0F}"/>
              </a:ext>
            </a:extLst>
          </p:cNvPr>
          <p:cNvGrpSpPr/>
          <p:nvPr/>
        </p:nvGrpSpPr>
        <p:grpSpPr>
          <a:xfrm>
            <a:off x="588523" y="1547832"/>
            <a:ext cx="4815840" cy="5029564"/>
            <a:chOff x="770708" y="1632494"/>
            <a:chExt cx="4815840" cy="5029564"/>
          </a:xfrm>
        </p:grpSpPr>
        <p:pic>
          <p:nvPicPr>
            <p:cNvPr id="5" name="Picture 4" descr="A green graph with white lines&#10;&#10;AI-generated content may be incorrect.">
              <a:extLst>
                <a:ext uri="{FF2B5EF4-FFF2-40B4-BE49-F238E27FC236}">
                  <a16:creationId xmlns:a16="http://schemas.microsoft.com/office/drawing/2014/main" id="{87B40696-1B86-EF3E-4FCC-1C52BF0C0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708" y="1632494"/>
              <a:ext cx="4815840" cy="50165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FEE9AE-E784-5243-F58C-EB16794896A8}"/>
                </a:ext>
              </a:extLst>
            </p:cNvPr>
            <p:cNvSpPr txBox="1"/>
            <p:nvPr/>
          </p:nvSpPr>
          <p:spPr>
            <a:xfrm>
              <a:off x="3631473" y="6296298"/>
              <a:ext cx="1907177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dirty="0">
                  <a:solidFill>
                    <a:srgbClr val="0C2477"/>
                  </a:solidFill>
                </a:rPr>
                <a:t>Bohn et al. (2020)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EE40A1-9FB6-D056-4357-3D1D4412A059}"/>
                </a:ext>
              </a:extLst>
            </p:cNvPr>
            <p:cNvSpPr txBox="1"/>
            <p:nvPr/>
          </p:nvSpPr>
          <p:spPr>
            <a:xfrm>
              <a:off x="1110343" y="2142309"/>
              <a:ext cx="1802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dirty="0"/>
                <a:t>BT-Settl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3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1937-A52B-B98E-D100-C41AAD23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Progessive insight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0482A6-1182-E0F6-3BFB-92B33C543E5F}"/>
              </a:ext>
            </a:extLst>
          </p:cNvPr>
          <p:cNvGrpSpPr/>
          <p:nvPr/>
        </p:nvGrpSpPr>
        <p:grpSpPr>
          <a:xfrm>
            <a:off x="0" y="2233532"/>
            <a:ext cx="7466446" cy="2337896"/>
            <a:chOff x="113212" y="1742621"/>
            <a:chExt cx="7466446" cy="2337896"/>
          </a:xfrm>
        </p:grpSpPr>
        <p:pic>
          <p:nvPicPr>
            <p:cNvPr id="6" name="Picture 5" descr="A graph showing a curve&#10;&#10;AI-generated content may be incorrect.">
              <a:extLst>
                <a:ext uri="{FF2B5EF4-FFF2-40B4-BE49-F238E27FC236}">
                  <a16:creationId xmlns:a16="http://schemas.microsoft.com/office/drawing/2014/main" id="{BFC76890-B9F3-4886-2840-8C6F03D05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12" y="1742621"/>
              <a:ext cx="7466446" cy="199335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194C4F-B0BE-1FC5-29B0-A3B3646A9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56" y="3677013"/>
              <a:ext cx="6698161" cy="403504"/>
            </a:xfrm>
            <a:prstGeom prst="rect">
              <a:avLst/>
            </a:prstGeom>
          </p:spPr>
        </p:pic>
      </p:grpSp>
      <p:pic>
        <p:nvPicPr>
          <p:cNvPr id="11" name="Picture 10" descr="A graph of a person with a graph&#10;&#10;AI-generated content may be incorrect.">
            <a:extLst>
              <a:ext uri="{FF2B5EF4-FFF2-40B4-BE49-F238E27FC236}">
                <a16:creationId xmlns:a16="http://schemas.microsoft.com/office/drawing/2014/main" id="{E156C5AF-EDFC-F7F8-736D-3333C81AF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67" y="2224099"/>
            <a:ext cx="4474511" cy="23162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4E70B9-164B-36CE-6EE9-7685538EBE12}"/>
              </a:ext>
            </a:extLst>
          </p:cNvPr>
          <p:cNvSpPr txBox="1"/>
          <p:nvPr/>
        </p:nvSpPr>
        <p:spPr>
          <a:xfrm>
            <a:off x="2760617" y="1718821"/>
            <a:ext cx="28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solidFill>
                  <a:srgbClr val="0C2477"/>
                </a:solidFill>
              </a:rPr>
              <a:t>Infrared excess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125D-0EA3-8B21-D742-A0B88F832E52}"/>
                  </a:ext>
                </a:extLst>
              </p:cNvPr>
              <p:cNvSpPr txBox="1"/>
              <p:nvPr/>
            </p:nvSpPr>
            <p:spPr>
              <a:xfrm>
                <a:off x="8882742" y="1727530"/>
                <a:ext cx="28738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1" smtClean="0">
                        <a:solidFill>
                          <a:srgbClr val="0C2477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sz="2800" b="0" i="1" smtClean="0">
                        <a:solidFill>
                          <a:srgbClr val="0C24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NL" sz="2800" dirty="0">
                    <a:solidFill>
                      <a:srgbClr val="0C2477"/>
                    </a:solidFill>
                  </a:rPr>
                  <a:t> emission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125D-0EA3-8B21-D742-A0B88F832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742" y="1727530"/>
                <a:ext cx="2873828" cy="523220"/>
              </a:xfrm>
              <a:prstGeom prst="rect">
                <a:avLst/>
              </a:prstGeom>
              <a:blipFill>
                <a:blip r:embed="rId5"/>
                <a:stretch>
                  <a:fillRect l="-1322" t="-9302" b="-302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The MUSE instrument on the VLT: equipped with 24 continuous flow ...">
            <a:extLst>
              <a:ext uri="{FF2B5EF4-FFF2-40B4-BE49-F238E27FC236}">
                <a16:creationId xmlns:a16="http://schemas.microsoft.com/office/drawing/2014/main" id="{DB2FCB87-B875-F106-F5D2-072B87880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47" y="4737048"/>
            <a:ext cx="2750349" cy="18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542ECA-5379-401E-0BB6-6FC367C6B0C0}"/>
                  </a:ext>
                </a:extLst>
              </p:cNvPr>
              <p:cNvSpPr txBox="1"/>
              <p:nvPr/>
            </p:nvSpPr>
            <p:spPr>
              <a:xfrm>
                <a:off x="8120743" y="6295658"/>
                <a:ext cx="20726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VLT</m:t>
                      </m:r>
                      <m:r>
                        <a:rPr lang="nl-NL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nl-NL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MUSE</m:t>
                      </m:r>
                    </m:oMath>
                  </m:oMathPara>
                </a14:m>
                <a:endParaRPr lang="en-NL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542ECA-5379-401E-0BB6-6FC367C6B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743" y="6295658"/>
                <a:ext cx="2072641" cy="400110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5475D01-A2B3-6B60-03D1-2C0A8935A1D9}"/>
              </a:ext>
            </a:extLst>
          </p:cNvPr>
          <p:cNvSpPr txBox="1"/>
          <p:nvPr/>
        </p:nvSpPr>
        <p:spPr>
          <a:xfrm>
            <a:off x="10794274" y="6326436"/>
            <a:ext cx="58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</a:rPr>
              <a:t>ESO</a:t>
            </a:r>
          </a:p>
        </p:txBody>
      </p:sp>
      <p:pic>
        <p:nvPicPr>
          <p:cNvPr id="6148" name="Picture 4" descr="James Webb Space Telescope Artist Conception | Artist concep… | Flickr">
            <a:extLst>
              <a:ext uri="{FF2B5EF4-FFF2-40B4-BE49-F238E27FC236}">
                <a16:creationId xmlns:a16="http://schemas.microsoft.com/office/drawing/2014/main" id="{D2383631-C8C4-E56E-01C5-14252232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31" y="4598635"/>
            <a:ext cx="2532743" cy="19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36001-5EE8-9862-58D4-42FC2D1F9437}"/>
              </a:ext>
            </a:extLst>
          </p:cNvPr>
          <p:cNvSpPr txBox="1"/>
          <p:nvPr/>
        </p:nvSpPr>
        <p:spPr>
          <a:xfrm>
            <a:off x="2760617" y="6212443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</a:rPr>
              <a:t>JWST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E58EB-1F44-17C0-4912-BE4B95A6421C}"/>
              </a:ext>
            </a:extLst>
          </p:cNvPr>
          <p:cNvSpPr txBox="1"/>
          <p:nvPr/>
        </p:nvSpPr>
        <p:spPr>
          <a:xfrm>
            <a:off x="5932448" y="3780263"/>
            <a:ext cx="148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dirty="0">
                <a:solidFill>
                  <a:srgbClr val="0C2477"/>
                </a:solidFill>
              </a:rPr>
              <a:t>Hoch et al. (2025)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BCF8B-1F2A-7495-5531-E972735FB4E3}"/>
              </a:ext>
            </a:extLst>
          </p:cNvPr>
          <p:cNvSpPr txBox="1"/>
          <p:nvPr/>
        </p:nvSpPr>
        <p:spPr>
          <a:xfrm>
            <a:off x="7857891" y="2315736"/>
            <a:ext cx="1572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dirty="0">
                <a:solidFill>
                  <a:srgbClr val="0C2477"/>
                </a:solidFill>
              </a:rPr>
              <a:t>Julo et al. (2025)</a:t>
            </a:r>
          </a:p>
        </p:txBody>
      </p:sp>
    </p:spTree>
    <p:extLst>
      <p:ext uri="{BB962C8B-B14F-4D97-AF65-F5344CB8AC3E}">
        <p14:creationId xmlns:p14="http://schemas.microsoft.com/office/powerpoint/2010/main" val="21020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0FB5-5BA7-0E75-062A-B81373B1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Circumplanetary disk</a:t>
            </a:r>
          </a:p>
        </p:txBody>
      </p:sp>
      <p:pic>
        <p:nvPicPr>
          <p:cNvPr id="4" name="Picture 2" descr="Exoplanets">
            <a:extLst>
              <a:ext uri="{FF2B5EF4-FFF2-40B4-BE49-F238E27FC236}">
                <a16:creationId xmlns:a16="http://schemas.microsoft.com/office/drawing/2014/main" id="{2F098B26-3CDE-69D5-38D9-C50E6ED0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0" t="11809" b="48572"/>
          <a:stretch>
            <a:fillRect/>
          </a:stretch>
        </p:blipFill>
        <p:spPr bwMode="auto">
          <a:xfrm>
            <a:off x="2192785" y="1946367"/>
            <a:ext cx="7696364" cy="36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85178-7398-BBAA-3782-207D05F309FC}"/>
              </a:ext>
            </a:extLst>
          </p:cNvPr>
          <p:cNvSpPr txBox="1"/>
          <p:nvPr/>
        </p:nvSpPr>
        <p:spPr>
          <a:xfrm>
            <a:off x="3017520" y="5943600"/>
            <a:ext cx="646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>
                <a:solidFill>
                  <a:srgbClr val="0C2477"/>
                </a:solidFill>
              </a:rPr>
              <a:t>Need to revisit the original modelling of YSES 1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3B802-1A4D-52E9-3EEF-AB02AD5EEAE3}"/>
              </a:ext>
            </a:extLst>
          </p:cNvPr>
          <p:cNvSpPr txBox="1"/>
          <p:nvPr/>
        </p:nvSpPr>
        <p:spPr>
          <a:xfrm>
            <a:off x="2155372" y="5225143"/>
            <a:ext cx="141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600" dirty="0">
                <a:solidFill>
                  <a:schemeClr val="bg1"/>
                </a:solidFill>
              </a:rPr>
              <a:t>Ellis Bogat</a:t>
            </a:r>
          </a:p>
        </p:txBody>
      </p:sp>
    </p:spTree>
    <p:extLst>
      <p:ext uri="{BB962C8B-B14F-4D97-AF65-F5344CB8AC3E}">
        <p14:creationId xmlns:p14="http://schemas.microsoft.com/office/powerpoint/2010/main" val="35724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7C30-0D20-AC7C-154A-36FAF726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Fresh observations</a:t>
            </a:r>
          </a:p>
        </p:txBody>
      </p:sp>
      <p:pic>
        <p:nvPicPr>
          <p:cNvPr id="4" name="Picture 6" descr="Adaptive Optics in Astronomy - Boston Micromachines Corp">
            <a:extLst>
              <a:ext uri="{FF2B5EF4-FFF2-40B4-BE49-F238E27FC236}">
                <a16:creationId xmlns:a16="http://schemas.microsoft.com/office/drawing/2014/main" id="{510DDD2B-4F06-F602-0C73-6F112787C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17050" r="9784" b="5142"/>
          <a:stretch>
            <a:fillRect/>
          </a:stretch>
        </p:blipFill>
        <p:spPr bwMode="auto">
          <a:xfrm>
            <a:off x="1149533" y="1541417"/>
            <a:ext cx="5172892" cy="50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History of Las Campanas Observatory | Carnegie Science">
            <a:extLst>
              <a:ext uri="{FF2B5EF4-FFF2-40B4-BE49-F238E27FC236}">
                <a16:creationId xmlns:a16="http://schemas.microsoft.com/office/drawing/2014/main" id="{CA1EE599-9EC3-6254-B902-CA33F3AE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9022" b="-2"/>
          <a:stretch>
            <a:fillRect/>
          </a:stretch>
        </p:blipFill>
        <p:spPr bwMode="auto">
          <a:xfrm>
            <a:off x="7116643" y="3418897"/>
            <a:ext cx="4692179" cy="33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gAO-X - Publications">
            <a:extLst>
              <a:ext uri="{FF2B5EF4-FFF2-40B4-BE49-F238E27FC236}">
                <a16:creationId xmlns:a16="http://schemas.microsoft.com/office/drawing/2014/main" id="{0B3D9585-D9FE-131E-AB81-9730030BD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3" y="6027572"/>
            <a:ext cx="1828646" cy="5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F4424D-08CC-9835-C50F-64A1AEE25681}"/>
              </a:ext>
            </a:extLst>
          </p:cNvPr>
          <p:cNvSpPr txBox="1"/>
          <p:nvPr/>
        </p:nvSpPr>
        <p:spPr>
          <a:xfrm>
            <a:off x="10768148" y="6550223"/>
            <a:ext cx="142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dirty="0">
                <a:solidFill>
                  <a:schemeClr val="bg1"/>
                </a:solidFill>
              </a:rPr>
              <a:t>Yuri Beletsky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E99EF-6BDF-A60C-6899-B65572644379}"/>
              </a:ext>
            </a:extLst>
          </p:cNvPr>
          <p:cNvSpPr txBox="1"/>
          <p:nvPr/>
        </p:nvSpPr>
        <p:spPr>
          <a:xfrm>
            <a:off x="7106195" y="6488668"/>
            <a:ext cx="330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</a:rPr>
              <a:t>Magellan Clay Telescope (6.5 m)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05EAE1F-5B46-46BE-ACB5-D22181EC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58" y="248195"/>
            <a:ext cx="4680864" cy="31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54A341-692D-32C8-DF68-F24E2B41E45B}"/>
              </a:ext>
            </a:extLst>
          </p:cNvPr>
          <p:cNvSpPr txBox="1"/>
          <p:nvPr/>
        </p:nvSpPr>
        <p:spPr>
          <a:xfrm>
            <a:off x="7106194" y="261258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</a:rPr>
              <a:t>Magellan Telescopes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234EE1-A608-E6C3-0C73-4E4C6538C025}"/>
              </a:ext>
            </a:extLst>
          </p:cNvPr>
          <p:cNvSpPr txBox="1"/>
          <p:nvPr/>
        </p:nvSpPr>
        <p:spPr>
          <a:xfrm>
            <a:off x="10759440" y="283030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dirty="0">
                <a:solidFill>
                  <a:schemeClr val="bg1"/>
                </a:solidFill>
              </a:rPr>
              <a:t>Jan Skowron</a:t>
            </a:r>
          </a:p>
        </p:txBody>
      </p:sp>
    </p:spTree>
    <p:extLst>
      <p:ext uri="{BB962C8B-B14F-4D97-AF65-F5344CB8AC3E}">
        <p14:creationId xmlns:p14="http://schemas.microsoft.com/office/powerpoint/2010/main" val="32535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FCF4-DAE7-E299-C8DE-6C611358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MagAO-X observations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9933B-827F-EF01-0080-4920C7FF5C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53" t="15028" r="7394" b="5841"/>
          <a:stretch>
            <a:fillRect/>
          </a:stretch>
        </p:blipFill>
        <p:spPr>
          <a:xfrm>
            <a:off x="352696" y="1881050"/>
            <a:ext cx="11456125" cy="43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B78B-4E4D-AC08-E83C-EE520836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SED fit (atmosphere only)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47DEDA-21E0-904A-1D49-362D1C4E95B0}"/>
              </a:ext>
            </a:extLst>
          </p:cNvPr>
          <p:cNvGrpSpPr/>
          <p:nvPr/>
        </p:nvGrpSpPr>
        <p:grpSpPr>
          <a:xfrm>
            <a:off x="411480" y="1608295"/>
            <a:ext cx="11277600" cy="4848663"/>
            <a:chOff x="884307" y="18741113"/>
            <a:chExt cx="14060198" cy="6697648"/>
          </a:xfrm>
        </p:grpSpPr>
        <p:pic>
          <p:nvPicPr>
            <p:cNvPr id="13" name="Picture 12" descr="A graph of a graph&#10;&#10;AI-generated content may be incorrect.">
              <a:extLst>
                <a:ext uri="{FF2B5EF4-FFF2-40B4-BE49-F238E27FC236}">
                  <a16:creationId xmlns:a16="http://schemas.microsoft.com/office/drawing/2014/main" id="{6D1A2DB4-F487-328F-C0D4-F015BDF6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4307" y="18741113"/>
              <a:ext cx="14060198" cy="66976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DF4285-8FB2-E463-3A90-79D1E6F1FB97}"/>
                    </a:ext>
                  </a:extLst>
                </p:cNvPr>
                <p:cNvSpPr txBox="1"/>
                <p:nvPr/>
              </p:nvSpPr>
              <p:spPr>
                <a:xfrm>
                  <a:off x="12545375" y="19060452"/>
                  <a:ext cx="2266128" cy="5101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3.37</m:t>
                        </m:r>
                      </m:oMath>
                    </m:oMathPara>
                  </a14:m>
                  <a:endParaRPr lang="en-NL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DF4285-8FB2-E463-3A90-79D1E6F1FB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45375" y="19060452"/>
                  <a:ext cx="2266128" cy="510173"/>
                </a:xfrm>
                <a:prstGeom prst="rect">
                  <a:avLst/>
                </a:prstGeom>
                <a:blipFill>
                  <a:blip r:embed="rId3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planet_front">
            <a:extLst>
              <a:ext uri="{FF2B5EF4-FFF2-40B4-BE49-F238E27FC236}">
                <a16:creationId xmlns:a16="http://schemas.microsoft.com/office/drawing/2014/main" id="{F38E1614-7F08-D436-0EE4-5AD7F7D3CA6E}"/>
              </a:ext>
            </a:extLst>
          </p:cNvPr>
          <p:cNvSpPr/>
          <p:nvPr/>
        </p:nvSpPr>
        <p:spPr>
          <a:xfrm>
            <a:off x="6327057" y="588896"/>
            <a:ext cx="836636" cy="811285"/>
          </a:xfrm>
          <a:custGeom>
            <a:avLst/>
            <a:gdLst>
              <a:gd name="csX0" fmla="*/ 0 w 836636"/>
              <a:gd name="csY0" fmla="*/ 405643 h 811285"/>
              <a:gd name="csX1" fmla="*/ 418318 w 836636"/>
              <a:gd name="csY1" fmla="*/ 0 h 811285"/>
              <a:gd name="csX2" fmla="*/ 836636 w 836636"/>
              <a:gd name="csY2" fmla="*/ 405643 h 811285"/>
              <a:gd name="csX3" fmla="*/ 418318 w 836636"/>
              <a:gd name="csY3" fmla="*/ 811286 h 811285"/>
              <a:gd name="csX4" fmla="*/ 0 w 836636"/>
              <a:gd name="csY4" fmla="*/ 405643 h 8112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36636" h="811285" fill="none" extrusionOk="0">
                <a:moveTo>
                  <a:pt x="0" y="405643"/>
                </a:moveTo>
                <a:cubicBezTo>
                  <a:pt x="7318" y="182481"/>
                  <a:pt x="213049" y="-53019"/>
                  <a:pt x="418318" y="0"/>
                </a:cubicBezTo>
                <a:cubicBezTo>
                  <a:pt x="644464" y="-748"/>
                  <a:pt x="799014" y="217034"/>
                  <a:pt x="836636" y="405643"/>
                </a:cubicBezTo>
                <a:cubicBezTo>
                  <a:pt x="835824" y="621931"/>
                  <a:pt x="639546" y="824909"/>
                  <a:pt x="418318" y="811286"/>
                </a:cubicBezTo>
                <a:cubicBezTo>
                  <a:pt x="244537" y="843337"/>
                  <a:pt x="22323" y="635040"/>
                  <a:pt x="0" y="405643"/>
                </a:cubicBezTo>
                <a:close/>
              </a:path>
              <a:path w="836636" h="811285" stroke="0" extrusionOk="0">
                <a:moveTo>
                  <a:pt x="0" y="405643"/>
                </a:moveTo>
                <a:cubicBezTo>
                  <a:pt x="-45363" y="153632"/>
                  <a:pt x="126133" y="22952"/>
                  <a:pt x="418318" y="0"/>
                </a:cubicBezTo>
                <a:cubicBezTo>
                  <a:pt x="675850" y="5579"/>
                  <a:pt x="802313" y="182704"/>
                  <a:pt x="836636" y="405643"/>
                </a:cubicBezTo>
                <a:cubicBezTo>
                  <a:pt x="828593" y="637528"/>
                  <a:pt x="638519" y="871148"/>
                  <a:pt x="418318" y="811286"/>
                </a:cubicBezTo>
                <a:cubicBezTo>
                  <a:pt x="129408" y="779619"/>
                  <a:pt x="39753" y="648667"/>
                  <a:pt x="0" y="405643"/>
                </a:cubicBezTo>
                <a:close/>
              </a:path>
            </a:pathLst>
          </a:custGeom>
          <a:solidFill>
            <a:srgbClr val="791A20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8107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2DDC9E-4408-0C93-74DB-CF0EB2666B84}"/>
              </a:ext>
            </a:extLst>
          </p:cNvPr>
          <p:cNvSpPr txBox="1"/>
          <p:nvPr/>
        </p:nvSpPr>
        <p:spPr>
          <a:xfrm>
            <a:off x="7344697" y="825909"/>
            <a:ext cx="2684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/>
              <a:t>BT-Settl-CIFIST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5AF4C95-4BD3-FCA7-A61F-12F1CF113FF1}"/>
                  </a:ext>
                </a:extLst>
              </p14:cNvPr>
              <p14:cNvContentPartPr/>
              <p14:nvPr/>
            </p14:nvContentPartPr>
            <p14:xfrm>
              <a:off x="2669969" y="4587898"/>
              <a:ext cx="866520" cy="5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5AF4C95-4BD3-FCA7-A61F-12F1CF113F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3849" y="4581778"/>
                <a:ext cx="878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A20E52C-9068-8AFA-B1E7-FEC913C841FD}"/>
                  </a:ext>
                </a:extLst>
              </p14:cNvPr>
              <p14:cNvContentPartPr/>
              <p14:nvPr/>
            </p14:nvContentPartPr>
            <p14:xfrm>
              <a:off x="4387169" y="4581418"/>
              <a:ext cx="770760" cy="20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A20E52C-9068-8AFA-B1E7-FEC913C841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1049" y="4575298"/>
                <a:ext cx="78300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66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dia's |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 - Algemeen PowerPoint-sjabloon v260327.potx" id="{4C06E771-03C2-47C1-83B3-B6763DC1CC2E}" vid="{A3514F9C-7D31-4F4A-9D74-FF060A98B316}"/>
    </a:ext>
  </a:extLst>
</a:theme>
</file>

<file path=ppt/theme/theme2.xml><?xml version="1.0" encoding="utf-8"?>
<a:theme xmlns:a="http://schemas.openxmlformats.org/drawingml/2006/main" name="Inhouddia's |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 - Algemeen PowerPoint-sjabloon v260327.potx" id="{4C06E771-03C2-47C1-83B3-B6763DC1CC2E}" vid="{A76F3FB8-9E1C-4370-BF5D-E1BC8ED95882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Metadata/LabelInfo.xml><?xml version="1.0" encoding="utf-8"?>
<clbl:labelList xmlns:clbl="http://schemas.microsoft.com/office/2020/mipLabelMetadata">
  <clbl:label id="{d465f887-04a9-4c17-8b62-103eddccf68b}" enabled="1" method="Standard" siteId="{ca2a7f76-dbd7-4ec0-9108-6b3d524fb7c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Titeldia's | Title slides</Template>
  <TotalTime>2079</TotalTime>
  <Words>297</Words>
  <Application>Microsoft Macintosh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Wingdings</vt:lpstr>
      <vt:lpstr>Vestula Pro</vt:lpstr>
      <vt:lpstr>Vestula</vt:lpstr>
      <vt:lpstr>Arial</vt:lpstr>
      <vt:lpstr>Cambria Math</vt:lpstr>
      <vt:lpstr>Aptos</vt:lpstr>
      <vt:lpstr>Merriweather</vt:lpstr>
      <vt:lpstr>Titeldia's | Title slides</vt:lpstr>
      <vt:lpstr>Inhouddia's | Content slides</vt:lpstr>
      <vt:lpstr>The SED of YSES 1 b and its circumplanetary disk</vt:lpstr>
      <vt:lpstr>YSES: Young Sun Exoplanet Survey</vt:lpstr>
      <vt:lpstr>YSES 1 system</vt:lpstr>
      <vt:lpstr>YSES 1 b problem</vt:lpstr>
      <vt:lpstr>Progessive insight</vt:lpstr>
      <vt:lpstr>Circumplanetary disk</vt:lpstr>
      <vt:lpstr>Fresh observations</vt:lpstr>
      <vt:lpstr>MagAO-X observations</vt:lpstr>
      <vt:lpstr>SED fit (atmosphere only)</vt:lpstr>
      <vt:lpstr>SED fit (atmosphere + CPD)</vt:lpstr>
      <vt:lpstr>Mass estimate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Michiel Darcis</dc:creator>
  <cp:lastModifiedBy>Michiel Darcis</cp:lastModifiedBy>
  <cp:revision>7</cp:revision>
  <dcterms:created xsi:type="dcterms:W3CDTF">2026-04-05T19:14:01Z</dcterms:created>
  <dcterms:modified xsi:type="dcterms:W3CDTF">2026-04-07T05:54:10Z</dcterms:modified>
</cp:coreProperties>
</file>