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259" r:id="rId4"/>
    <p:sldId id="267" r:id="rId5"/>
    <p:sldId id="260" r:id="rId6"/>
    <p:sldId id="274" r:id="rId7"/>
    <p:sldId id="279" r:id="rId8"/>
    <p:sldId id="280" r:id="rId9"/>
    <p:sldId id="262" r:id="rId10"/>
    <p:sldId id="276" r:id="rId11"/>
    <p:sldId id="265" r:id="rId12"/>
    <p:sldId id="264" r:id="rId13"/>
    <p:sldId id="278" r:id="rId14"/>
    <p:sldId id="281" r:id="rId15"/>
    <p:sldId id="282" r:id="rId16"/>
    <p:sldId id="277" r:id="rId17"/>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59C"/>
    <a:srgbClr val="1A2A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8FF47-DE44-4B99-8ED0-DC753D245141}" v="842" dt="2026-05-08T08:02:14.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1" autoAdjust="0"/>
    <p:restoredTop sz="93840" autoAdjust="0"/>
  </p:normalViewPr>
  <p:slideViewPr>
    <p:cSldViewPr snapToGrid="0">
      <p:cViewPr varScale="1">
        <p:scale>
          <a:sx n="97" d="100"/>
          <a:sy n="97" d="100"/>
        </p:scale>
        <p:origin x="10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de man" userId="ac4abee6191a5827" providerId="Windows Live" clId="Web-{4B767534-F0C0-FA9C-7DB4-9EDB869319B8}"/>
    <pc:docChg chg="modSld">
      <pc:chgData name="kevin de man" userId="ac4abee6191a5827" providerId="Windows Live" clId="Web-{4B767534-F0C0-FA9C-7DB4-9EDB869319B8}" dt="2026-05-07T06:55:57.826" v="9" actId="1076"/>
      <pc:docMkLst>
        <pc:docMk/>
      </pc:docMkLst>
      <pc:sldChg chg="addSp delSp modSp">
        <pc:chgData name="kevin de man" userId="ac4abee6191a5827" providerId="Windows Live" clId="Web-{4B767534-F0C0-FA9C-7DB4-9EDB869319B8}" dt="2026-05-07T06:55:57.826" v="9" actId="1076"/>
        <pc:sldMkLst>
          <pc:docMk/>
          <pc:sldMk cId="2283875997" sldId="276"/>
        </pc:sldMkLst>
        <pc:picChg chg="del">
          <ac:chgData name="kevin de man" userId="ac4abee6191a5827" providerId="Windows Live" clId="Web-{4B767534-F0C0-FA9C-7DB4-9EDB869319B8}" dt="2026-05-07T06:55:20.622" v="2"/>
          <ac:picMkLst>
            <pc:docMk/>
            <pc:sldMk cId="2283875997" sldId="276"/>
            <ac:picMk id="6" creationId="{DD9F9C90-15C5-8CD0-DDB0-10823ED4013D}"/>
          </ac:picMkLst>
        </pc:picChg>
        <pc:picChg chg="add mod ord">
          <ac:chgData name="kevin de man" userId="ac4abee6191a5827" providerId="Windows Live" clId="Web-{4B767534-F0C0-FA9C-7DB4-9EDB869319B8}" dt="2026-05-07T06:55:51.248" v="8"/>
          <ac:picMkLst>
            <pc:docMk/>
            <pc:sldMk cId="2283875997" sldId="276"/>
            <ac:picMk id="10" creationId="{4E9D9367-6244-1352-2B84-D066B5E7F5C6}"/>
          </ac:picMkLst>
        </pc:picChg>
        <pc:picChg chg="mod">
          <ac:chgData name="kevin de man" userId="ac4abee6191a5827" providerId="Windows Live" clId="Web-{4B767534-F0C0-FA9C-7DB4-9EDB869319B8}" dt="2026-05-07T06:55:57.826" v="9" actId="1076"/>
          <ac:picMkLst>
            <pc:docMk/>
            <pc:sldMk cId="2283875997" sldId="276"/>
            <ac:picMk id="13" creationId="{0C130DCD-8E24-27E1-4B29-C47F38CC181B}"/>
          </ac:picMkLst>
        </pc:picChg>
      </pc:sldChg>
    </pc:docChg>
  </pc:docChgLst>
  <pc:docChgLst>
    <pc:chgData name="kevin de man" userId="ac4abee6191a5827" providerId="Windows Live" clId="Web-{DD23B115-BE29-41DB-8E14-AF55DC55BABC}"/>
    <pc:docChg chg="addSld modSld">
      <pc:chgData name="kevin de man" userId="ac4abee6191a5827" providerId="Windows Live" clId="Web-{DD23B115-BE29-41DB-8E14-AF55DC55BABC}" dt="2026-05-04T13:55:11.238" v="440"/>
      <pc:docMkLst>
        <pc:docMk/>
      </pc:docMkLst>
      <pc:sldChg chg="addSp delSp modSp">
        <pc:chgData name="kevin de man" userId="ac4abee6191a5827" providerId="Windows Live" clId="Web-{DD23B115-BE29-41DB-8E14-AF55DC55BABC}" dt="2026-05-04T12:35:16.434" v="238" actId="20577"/>
        <pc:sldMkLst>
          <pc:docMk/>
          <pc:sldMk cId="0" sldId="256"/>
        </pc:sldMkLst>
        <pc:spChg chg="mod">
          <ac:chgData name="kevin de man" userId="ac4abee6191a5827" providerId="Windows Live" clId="Web-{DD23B115-BE29-41DB-8E14-AF55DC55BABC}" dt="2026-05-04T12:33:23.121" v="213" actId="20577"/>
          <ac:spMkLst>
            <pc:docMk/>
            <pc:sldMk cId="0" sldId="256"/>
            <ac:spMk id="5" creationId="{00000000-0000-0000-0000-000000000000}"/>
          </ac:spMkLst>
        </pc:spChg>
        <pc:spChg chg="mod">
          <ac:chgData name="kevin de man" userId="ac4abee6191a5827" providerId="Windows Live" clId="Web-{DD23B115-BE29-41DB-8E14-AF55DC55BABC}" dt="2026-05-04T12:11:36.854" v="87" actId="1076"/>
          <ac:spMkLst>
            <pc:docMk/>
            <pc:sldMk cId="0" sldId="256"/>
            <ac:spMk id="6" creationId="{00000000-0000-0000-0000-000000000000}"/>
          </ac:spMkLst>
        </pc:spChg>
        <pc:spChg chg="mod">
          <ac:chgData name="kevin de man" userId="ac4abee6191a5827" providerId="Windows Live" clId="Web-{DD23B115-BE29-41DB-8E14-AF55DC55BABC}" dt="2026-05-04T12:35:16.434" v="238" actId="20577"/>
          <ac:spMkLst>
            <pc:docMk/>
            <pc:sldMk cId="0" sldId="256"/>
            <ac:spMk id="7" creationId="{00000000-0000-0000-0000-000000000000}"/>
          </ac:spMkLst>
        </pc:spChg>
        <pc:spChg chg="mod">
          <ac:chgData name="kevin de man" userId="ac4abee6191a5827" providerId="Windows Live" clId="Web-{DD23B115-BE29-41DB-8E14-AF55DC55BABC}" dt="2026-05-04T12:10:10.994" v="54"/>
          <ac:spMkLst>
            <pc:docMk/>
            <pc:sldMk cId="0" sldId="256"/>
            <ac:spMk id="11" creationId="{9476F99C-4D3E-1B9F-6F62-B1143FA8C2EF}"/>
          </ac:spMkLst>
        </pc:spChg>
      </pc:sldChg>
      <pc:sldChg chg="modSp addAnim delAnim">
        <pc:chgData name="kevin de man" userId="ac4abee6191a5827" providerId="Windows Live" clId="Web-{DD23B115-BE29-41DB-8E14-AF55DC55BABC}" dt="2026-05-04T13:10:34.375" v="374"/>
        <pc:sldMkLst>
          <pc:docMk/>
          <pc:sldMk cId="0" sldId="258"/>
        </pc:sldMkLst>
        <pc:spChg chg="mod">
          <ac:chgData name="kevin de man" userId="ac4abee6191a5827" providerId="Windows Live" clId="Web-{DD23B115-BE29-41DB-8E14-AF55DC55BABC}" dt="2026-05-04T12:40:01.043" v="252" actId="20577"/>
          <ac:spMkLst>
            <pc:docMk/>
            <pc:sldMk cId="0" sldId="258"/>
            <ac:spMk id="9" creationId="{00000000-0000-0000-0000-000000000000}"/>
          </ac:spMkLst>
        </pc:spChg>
        <pc:spChg chg="mod">
          <ac:chgData name="kevin de man" userId="ac4abee6191a5827" providerId="Windows Live" clId="Web-{DD23B115-BE29-41DB-8E14-AF55DC55BABC}" dt="2026-05-04T12:40:55.903" v="266" actId="20577"/>
          <ac:spMkLst>
            <pc:docMk/>
            <pc:sldMk cId="0" sldId="258"/>
            <ac:spMk id="13" creationId="{00000000-0000-0000-0000-000000000000}"/>
          </ac:spMkLst>
        </pc:spChg>
        <pc:spChg chg="mod">
          <ac:chgData name="kevin de man" userId="ac4abee6191a5827" providerId="Windows Live" clId="Web-{DD23B115-BE29-41DB-8E14-AF55DC55BABC}" dt="2026-05-04T12:57:07.389" v="295" actId="20577"/>
          <ac:spMkLst>
            <pc:docMk/>
            <pc:sldMk cId="0" sldId="258"/>
            <ac:spMk id="17" creationId="{00000000-0000-0000-0000-000000000000}"/>
          </ac:spMkLst>
        </pc:spChg>
      </pc:sldChg>
      <pc:sldChg chg="addSp delSp modSp addAnim delAnim modAnim">
        <pc:chgData name="kevin de man" userId="ac4abee6191a5827" providerId="Windows Live" clId="Web-{DD23B115-BE29-41DB-8E14-AF55DC55BABC}" dt="2026-05-04T13:23:42.220" v="412"/>
        <pc:sldMkLst>
          <pc:docMk/>
          <pc:sldMk cId="0" sldId="259"/>
        </pc:sldMkLst>
        <pc:spChg chg="mod">
          <ac:chgData name="kevin de man" userId="ac4abee6191a5827" providerId="Windows Live" clId="Web-{DD23B115-BE29-41DB-8E14-AF55DC55BABC}" dt="2026-05-04T13:23:21.876" v="410" actId="1076"/>
          <ac:spMkLst>
            <pc:docMk/>
            <pc:sldMk cId="0" sldId="259"/>
            <ac:spMk id="6" creationId="{00000000-0000-0000-0000-000000000000}"/>
          </ac:spMkLst>
        </pc:spChg>
        <pc:spChg chg="add del mod">
          <ac:chgData name="kevin de man" userId="ac4abee6191a5827" providerId="Windows Live" clId="Web-{DD23B115-BE29-41DB-8E14-AF55DC55BABC}" dt="2026-05-04T12:59:51.718" v="315" actId="1076"/>
          <ac:spMkLst>
            <pc:docMk/>
            <pc:sldMk cId="0" sldId="259"/>
            <ac:spMk id="7" creationId="{00000000-0000-0000-0000-000000000000}"/>
          </ac:spMkLst>
        </pc:spChg>
        <pc:spChg chg="add del mod">
          <ac:chgData name="kevin de man" userId="ac4abee6191a5827" providerId="Windows Live" clId="Web-{DD23B115-BE29-41DB-8E14-AF55DC55BABC}" dt="2026-05-04T12:59:51.733" v="316" actId="1076"/>
          <ac:spMkLst>
            <pc:docMk/>
            <pc:sldMk cId="0" sldId="259"/>
            <ac:spMk id="8" creationId="{00000000-0000-0000-0000-000000000000}"/>
          </ac:spMkLst>
        </pc:spChg>
        <pc:spChg chg="add del mod">
          <ac:chgData name="kevin de man" userId="ac4abee6191a5827" providerId="Windows Live" clId="Web-{DD23B115-BE29-41DB-8E14-AF55DC55BABC}" dt="2026-05-04T12:59:51.733" v="317" actId="1076"/>
          <ac:spMkLst>
            <pc:docMk/>
            <pc:sldMk cId="0" sldId="259"/>
            <ac:spMk id="9" creationId="{00000000-0000-0000-0000-000000000000}"/>
          </ac:spMkLst>
        </pc:spChg>
        <pc:spChg chg="add del mod">
          <ac:chgData name="kevin de man" userId="ac4abee6191a5827" providerId="Windows Live" clId="Web-{DD23B115-BE29-41DB-8E14-AF55DC55BABC}" dt="2026-05-04T12:59:51.733" v="318" actId="1076"/>
          <ac:spMkLst>
            <pc:docMk/>
            <pc:sldMk cId="0" sldId="259"/>
            <ac:spMk id="10" creationId="{00000000-0000-0000-0000-000000000000}"/>
          </ac:spMkLst>
        </pc:spChg>
        <pc:spChg chg="add del mod">
          <ac:chgData name="kevin de man" userId="ac4abee6191a5827" providerId="Windows Live" clId="Web-{DD23B115-BE29-41DB-8E14-AF55DC55BABC}" dt="2026-05-04T12:59:51.749" v="319" actId="1076"/>
          <ac:spMkLst>
            <pc:docMk/>
            <pc:sldMk cId="0" sldId="259"/>
            <ac:spMk id="11" creationId="{00000000-0000-0000-0000-000000000000}"/>
          </ac:spMkLst>
        </pc:spChg>
        <pc:spChg chg="add del mod">
          <ac:chgData name="kevin de man" userId="ac4abee6191a5827" providerId="Windows Live" clId="Web-{DD23B115-BE29-41DB-8E14-AF55DC55BABC}" dt="2026-05-04T12:59:51.749" v="320" actId="1076"/>
          <ac:spMkLst>
            <pc:docMk/>
            <pc:sldMk cId="0" sldId="259"/>
            <ac:spMk id="12" creationId="{00000000-0000-0000-0000-000000000000}"/>
          </ac:spMkLst>
        </pc:spChg>
        <pc:spChg chg="add del mod">
          <ac:chgData name="kevin de man" userId="ac4abee6191a5827" providerId="Windows Live" clId="Web-{DD23B115-BE29-41DB-8E14-AF55DC55BABC}" dt="2026-05-04T12:59:51.765" v="321" actId="1076"/>
          <ac:spMkLst>
            <pc:docMk/>
            <pc:sldMk cId="0" sldId="259"/>
            <ac:spMk id="13" creationId="{00000000-0000-0000-0000-000000000000}"/>
          </ac:spMkLst>
        </pc:spChg>
        <pc:spChg chg="add del mod">
          <ac:chgData name="kevin de man" userId="ac4abee6191a5827" providerId="Windows Live" clId="Web-{DD23B115-BE29-41DB-8E14-AF55DC55BABC}" dt="2026-05-04T12:59:51.765" v="322" actId="1076"/>
          <ac:spMkLst>
            <pc:docMk/>
            <pc:sldMk cId="0" sldId="259"/>
            <ac:spMk id="14" creationId="{00000000-0000-0000-0000-000000000000}"/>
          </ac:spMkLst>
        </pc:spChg>
        <pc:spChg chg="add del mod">
          <ac:chgData name="kevin de man" userId="ac4abee6191a5827" providerId="Windows Live" clId="Web-{DD23B115-BE29-41DB-8E14-AF55DC55BABC}" dt="2026-05-04T12:59:51.780" v="323" actId="1076"/>
          <ac:spMkLst>
            <pc:docMk/>
            <pc:sldMk cId="0" sldId="259"/>
            <ac:spMk id="15" creationId="{00000000-0000-0000-0000-000000000000}"/>
          </ac:spMkLst>
        </pc:spChg>
        <pc:spChg chg="add mod">
          <ac:chgData name="kevin de man" userId="ac4abee6191a5827" providerId="Windows Live" clId="Web-{DD23B115-BE29-41DB-8E14-AF55DC55BABC}" dt="2026-05-04T12:59:51.780" v="324" actId="1076"/>
          <ac:spMkLst>
            <pc:docMk/>
            <pc:sldMk cId="0" sldId="259"/>
            <ac:spMk id="21" creationId="{FD35636A-F8D8-24AF-E196-556A786BC452}"/>
          </ac:spMkLst>
        </pc:spChg>
        <pc:spChg chg="add mod">
          <ac:chgData name="kevin de man" userId="ac4abee6191a5827" providerId="Windows Live" clId="Web-{DD23B115-BE29-41DB-8E14-AF55DC55BABC}" dt="2026-05-04T12:59:51.780" v="325" actId="1076"/>
          <ac:spMkLst>
            <pc:docMk/>
            <pc:sldMk cId="0" sldId="259"/>
            <ac:spMk id="23" creationId="{9BA4E51F-CB49-3DFB-9E3C-BB7F97B29B0E}"/>
          </ac:spMkLst>
        </pc:spChg>
        <pc:spChg chg="add mod">
          <ac:chgData name="kevin de man" userId="ac4abee6191a5827" providerId="Windows Live" clId="Web-{DD23B115-BE29-41DB-8E14-AF55DC55BABC}" dt="2026-05-04T12:59:51.796" v="326" actId="1076"/>
          <ac:spMkLst>
            <pc:docMk/>
            <pc:sldMk cId="0" sldId="259"/>
            <ac:spMk id="24" creationId="{65ADDEB7-49D1-33C1-C50F-1BA079E19B0F}"/>
          </ac:spMkLst>
        </pc:spChg>
        <pc:spChg chg="add mod">
          <ac:chgData name="kevin de man" userId="ac4abee6191a5827" providerId="Windows Live" clId="Web-{DD23B115-BE29-41DB-8E14-AF55DC55BABC}" dt="2026-05-04T12:59:51.796" v="327" actId="1076"/>
          <ac:spMkLst>
            <pc:docMk/>
            <pc:sldMk cId="0" sldId="259"/>
            <ac:spMk id="25" creationId="{1796F778-8DAB-253C-897B-E596E7E11853}"/>
          </ac:spMkLst>
        </pc:spChg>
        <pc:cxnChg chg="add mod">
          <ac:chgData name="kevin de man" userId="ac4abee6191a5827" providerId="Windows Live" clId="Web-{DD23B115-BE29-41DB-8E14-AF55DC55BABC}" dt="2026-05-04T12:59:51.811" v="328" actId="1076"/>
          <ac:cxnSpMkLst>
            <pc:docMk/>
            <pc:sldMk cId="0" sldId="259"/>
            <ac:cxnSpMk id="27" creationId="{13CB4088-B73E-1263-8E85-85BCBEED50F8}"/>
          </ac:cxnSpMkLst>
        </pc:cxnChg>
      </pc:sldChg>
      <pc:sldChg chg="addSp delSp modSp">
        <pc:chgData name="kevin de man" userId="ac4abee6191a5827" providerId="Windows Live" clId="Web-{DD23B115-BE29-41DB-8E14-AF55DC55BABC}" dt="2026-05-04T13:00:40.312" v="337" actId="20577"/>
        <pc:sldMkLst>
          <pc:docMk/>
          <pc:sldMk cId="0" sldId="260"/>
        </pc:sldMkLst>
        <pc:spChg chg="mod">
          <ac:chgData name="kevin de man" userId="ac4abee6191a5827" providerId="Windows Live" clId="Web-{DD23B115-BE29-41DB-8E14-AF55DC55BABC}" dt="2026-05-04T12:03:45.291" v="49" actId="20577"/>
          <ac:spMkLst>
            <pc:docMk/>
            <pc:sldMk cId="0" sldId="260"/>
            <ac:spMk id="5" creationId="{00000000-0000-0000-0000-000000000000}"/>
          </ac:spMkLst>
        </pc:spChg>
        <pc:spChg chg="mod">
          <ac:chgData name="kevin de man" userId="ac4abee6191a5827" providerId="Windows Live" clId="Web-{DD23B115-BE29-41DB-8E14-AF55DC55BABC}" dt="2026-05-04T13:00:40.312" v="337" actId="20577"/>
          <ac:spMkLst>
            <pc:docMk/>
            <pc:sldMk cId="0" sldId="260"/>
            <ac:spMk id="7" creationId="{00000000-0000-0000-0000-000000000000}"/>
          </ac:spMkLst>
        </pc:spChg>
      </pc:sldChg>
      <pc:sldChg chg="add replId">
        <pc:chgData name="kevin de man" userId="ac4abee6191a5827" providerId="Windows Live" clId="Web-{DD23B115-BE29-41DB-8E14-AF55DC55BABC}" dt="2026-05-04T12:45:48.873" v="292"/>
        <pc:sldMkLst>
          <pc:docMk/>
          <pc:sldMk cId="3417639859" sldId="267"/>
        </pc:sldMkLst>
      </pc:sldChg>
    </pc:docChg>
  </pc:docChgLst>
  <pc:docChgLst>
    <pc:chgData name="kevin de man" userId="ac4abee6191a5827" providerId="Windows Live" clId="Web-{65CD0EBD-3809-4882-9662-66A3B38E9BA9}"/>
    <pc:docChg chg="addSld delSld modSld sldOrd">
      <pc:chgData name="kevin de man" userId="ac4abee6191a5827" providerId="Windows Live" clId="Web-{65CD0EBD-3809-4882-9662-66A3B38E9BA9}" dt="2026-05-04T15:28:33.052" v="544" actId="14100"/>
      <pc:docMkLst>
        <pc:docMk/>
      </pc:docMkLst>
      <pc:sldChg chg="modSp">
        <pc:chgData name="kevin de man" userId="ac4abee6191a5827" providerId="Windows Live" clId="Web-{65CD0EBD-3809-4882-9662-66A3B38E9BA9}" dt="2026-05-04T14:10:31.166" v="16" actId="1076"/>
        <pc:sldMkLst>
          <pc:docMk/>
          <pc:sldMk cId="0" sldId="256"/>
        </pc:sldMkLst>
        <pc:spChg chg="mod">
          <ac:chgData name="kevin de man" userId="ac4abee6191a5827" providerId="Windows Live" clId="Web-{65CD0EBD-3809-4882-9662-66A3B38E9BA9}" dt="2026-05-04T14:10:31.166" v="16" actId="1076"/>
          <ac:spMkLst>
            <pc:docMk/>
            <pc:sldMk cId="0" sldId="256"/>
            <ac:spMk id="4" creationId="{00000000-0000-0000-0000-000000000000}"/>
          </ac:spMkLst>
        </pc:spChg>
        <pc:spChg chg="mod">
          <ac:chgData name="kevin de man" userId="ac4abee6191a5827" providerId="Windows Live" clId="Web-{65CD0EBD-3809-4882-9662-66A3B38E9BA9}" dt="2026-05-04T14:10:30.979" v="15" actId="1076"/>
          <ac:spMkLst>
            <pc:docMk/>
            <pc:sldMk cId="0" sldId="256"/>
            <ac:spMk id="7" creationId="{00000000-0000-0000-0000-000000000000}"/>
          </ac:spMkLst>
        </pc:spChg>
        <pc:picChg chg="mod">
          <ac:chgData name="kevin de man" userId="ac4abee6191a5827" providerId="Windows Live" clId="Web-{65CD0EBD-3809-4882-9662-66A3B38E9BA9}" dt="2026-05-04T14:04:52.851" v="2" actId="1076"/>
          <ac:picMkLst>
            <pc:docMk/>
            <pc:sldMk cId="0" sldId="256"/>
            <ac:picMk id="8" creationId="{15E7A277-DBB1-B3F6-AD09-BD229E4AD148}"/>
          </ac:picMkLst>
        </pc:picChg>
        <pc:picChg chg="mod">
          <ac:chgData name="kevin de man" userId="ac4abee6191a5827" providerId="Windows Live" clId="Web-{65CD0EBD-3809-4882-9662-66A3B38E9BA9}" dt="2026-05-04T14:04:49.804" v="1" actId="14100"/>
          <ac:picMkLst>
            <pc:docMk/>
            <pc:sldMk cId="0" sldId="256"/>
            <ac:picMk id="10" creationId="{D941E6C0-6D97-D88F-B7E0-CB49F9064BC5}"/>
          </ac:picMkLst>
        </pc:picChg>
      </pc:sldChg>
      <pc:sldChg chg="addSp delSp modSp addAnim delAnim modAnim">
        <pc:chgData name="kevin de man" userId="ac4abee6191a5827" providerId="Windows Live" clId="Web-{65CD0EBD-3809-4882-9662-66A3B38E9BA9}" dt="2026-05-04T15:25:36.825" v="521"/>
        <pc:sldMkLst>
          <pc:docMk/>
          <pc:sldMk cId="0" sldId="260"/>
        </pc:sldMkLst>
      </pc:sldChg>
      <pc:sldChg chg="addSp delSp modSp ord">
        <pc:chgData name="kevin de man" userId="ac4abee6191a5827" providerId="Windows Live" clId="Web-{65CD0EBD-3809-4882-9662-66A3B38E9BA9}" dt="2026-05-04T15:05:02.432" v="404" actId="1076"/>
        <pc:sldMkLst>
          <pc:docMk/>
          <pc:sldMk cId="3417639859" sldId="267"/>
        </pc:sldMkLst>
        <pc:spChg chg="mod">
          <ac:chgData name="kevin de man" userId="ac4abee6191a5827" providerId="Windows Live" clId="Web-{65CD0EBD-3809-4882-9662-66A3B38E9BA9}" dt="2026-05-04T14:15:36.655" v="123" actId="20577"/>
          <ac:spMkLst>
            <pc:docMk/>
            <pc:sldMk cId="3417639859" sldId="267"/>
            <ac:spMk id="7" creationId="{47FC4AC4-28F9-F386-4E44-B6829E67B3AB}"/>
          </ac:spMkLst>
        </pc:spChg>
        <pc:picChg chg="add mod">
          <ac:chgData name="kevin de man" userId="ac4abee6191a5827" providerId="Windows Live" clId="Web-{65CD0EBD-3809-4882-9662-66A3B38E9BA9}" dt="2026-05-04T15:05:02.432" v="404" actId="1076"/>
          <ac:picMkLst>
            <pc:docMk/>
            <pc:sldMk cId="3417639859" sldId="267"/>
            <ac:picMk id="6" creationId="{202DBAEA-B1A8-DB16-42C9-A3EED7903F49}"/>
          </ac:picMkLst>
        </pc:picChg>
      </pc:sldChg>
    </pc:docChg>
  </pc:docChgLst>
  <pc:docChgLst>
    <pc:chgData name="kevin de man" userId="ac4abee6191a5827" providerId="Windows Live" clId="Web-{5487EA0C-5A97-4FFE-AD66-A9EA362CC032}"/>
    <pc:docChg chg="modSld">
      <pc:chgData name="kevin de man" userId="ac4abee6191a5827" providerId="Windows Live" clId="Web-{5487EA0C-5A97-4FFE-AD66-A9EA362CC032}" dt="2026-05-04T19:56:55.187" v="27"/>
      <pc:docMkLst>
        <pc:docMk/>
      </pc:docMkLst>
      <pc:sldChg chg="addSp delSp modSp addAnim delAnim modAnim">
        <pc:chgData name="kevin de man" userId="ac4abee6191a5827" providerId="Windows Live" clId="Web-{5487EA0C-5A97-4FFE-AD66-A9EA362CC032}" dt="2026-05-04T19:56:55.187" v="27"/>
        <pc:sldMkLst>
          <pc:docMk/>
          <pc:sldMk cId="0" sldId="258"/>
        </pc:sldMkLst>
      </pc:sldChg>
    </pc:docChg>
  </pc:docChgLst>
  <pc:docChgLst>
    <pc:chgData name="kevin de man" userId="ac4abee6191a5827" providerId="Windows Live" clId="Web-{E986264A-9A83-4072-AC66-53EE0CC827D4}"/>
    <pc:docChg chg="addSld delSld modSld">
      <pc:chgData name="kevin de man" userId="ac4abee6191a5827" providerId="Windows Live" clId="Web-{E986264A-9A83-4072-AC66-53EE0CC827D4}" dt="2026-05-04T11:00:43.874" v="204"/>
      <pc:docMkLst>
        <pc:docMk/>
      </pc:docMkLst>
      <pc:sldChg chg="addSp delSp modSp">
        <pc:chgData name="kevin de man" userId="ac4abee6191a5827" providerId="Windows Live" clId="Web-{E986264A-9A83-4072-AC66-53EE0CC827D4}" dt="2026-05-04T11:00:43.874" v="204"/>
        <pc:sldMkLst>
          <pc:docMk/>
          <pc:sldMk cId="0" sldId="256"/>
        </pc:sldMkLst>
        <pc:spChg chg="mod">
          <ac:chgData name="kevin de man" userId="ac4abee6191a5827" providerId="Windows Live" clId="Web-{E986264A-9A83-4072-AC66-53EE0CC827D4}" dt="2026-05-04T10:54:07.335" v="154" actId="1076"/>
          <ac:spMkLst>
            <pc:docMk/>
            <pc:sldMk cId="0" sldId="256"/>
            <ac:spMk id="4" creationId="{00000000-0000-0000-0000-000000000000}"/>
          </ac:spMkLst>
        </pc:spChg>
        <pc:spChg chg="mod">
          <ac:chgData name="kevin de man" userId="ac4abee6191a5827" providerId="Windows Live" clId="Web-{E986264A-9A83-4072-AC66-53EE0CC827D4}" dt="2026-05-04T11:00:38.155" v="202" actId="1076"/>
          <ac:spMkLst>
            <pc:docMk/>
            <pc:sldMk cId="0" sldId="256"/>
            <ac:spMk id="5" creationId="{00000000-0000-0000-0000-000000000000}"/>
          </ac:spMkLst>
        </pc:spChg>
        <pc:spChg chg="add mod">
          <ac:chgData name="kevin de man" userId="ac4abee6191a5827" providerId="Windows Live" clId="Web-{E986264A-9A83-4072-AC66-53EE0CC827D4}" dt="2026-05-04T10:56:27.549" v="169" actId="1076"/>
          <ac:spMkLst>
            <pc:docMk/>
            <pc:sldMk cId="0" sldId="256"/>
            <ac:spMk id="6" creationId="{00000000-0000-0000-0000-000000000000}"/>
          </ac:spMkLst>
        </pc:spChg>
        <pc:spChg chg="mod">
          <ac:chgData name="kevin de man" userId="ac4abee6191a5827" providerId="Windows Live" clId="Web-{E986264A-9A83-4072-AC66-53EE0CC827D4}" dt="2026-05-04T10:54:10.866" v="155" actId="1076"/>
          <ac:spMkLst>
            <pc:docMk/>
            <pc:sldMk cId="0" sldId="256"/>
            <ac:spMk id="7" creationId="{00000000-0000-0000-0000-000000000000}"/>
          </ac:spMkLst>
        </pc:spChg>
        <pc:spChg chg="add mod ord">
          <ac:chgData name="kevin de man" userId="ac4abee6191a5827" providerId="Windows Live" clId="Web-{E986264A-9A83-4072-AC66-53EE0CC827D4}" dt="2026-05-04T11:00:43.874" v="204"/>
          <ac:spMkLst>
            <pc:docMk/>
            <pc:sldMk cId="0" sldId="256"/>
            <ac:spMk id="11" creationId="{9476F99C-4D3E-1B9F-6F62-B1143FA8C2EF}"/>
          </ac:spMkLst>
        </pc:spChg>
        <pc:spChg chg="add mod">
          <ac:chgData name="kevin de man" userId="ac4abee6191a5827" providerId="Windows Live" clId="Web-{E986264A-9A83-4072-AC66-53EE0CC827D4}" dt="2026-05-04T10:58:59.980" v="196" actId="1076"/>
          <ac:spMkLst>
            <pc:docMk/>
            <pc:sldMk cId="0" sldId="256"/>
            <ac:spMk id="12" creationId="{864535B4-838F-A053-EE7D-1F359919B2CC}"/>
          </ac:spMkLst>
        </pc:spChg>
        <pc:picChg chg="add mod ord modCrop">
          <ac:chgData name="kevin de man" userId="ac4abee6191a5827" providerId="Windows Live" clId="Web-{E986264A-9A83-4072-AC66-53EE0CC827D4}" dt="2026-05-04T10:58:49.510" v="193" actId="1076"/>
          <ac:picMkLst>
            <pc:docMk/>
            <pc:sldMk cId="0" sldId="256"/>
            <ac:picMk id="8" creationId="{15E7A277-DBB1-B3F6-AD09-BD229E4AD148}"/>
          </ac:picMkLst>
        </pc:picChg>
        <pc:picChg chg="add mod">
          <ac:chgData name="kevin de man" userId="ac4abee6191a5827" providerId="Windows Live" clId="Web-{E986264A-9A83-4072-AC66-53EE0CC827D4}" dt="2026-05-04T10:59:15.090" v="198" actId="1076"/>
          <ac:picMkLst>
            <pc:docMk/>
            <pc:sldMk cId="0" sldId="256"/>
            <ac:picMk id="10" creationId="{D941E6C0-6D97-D88F-B7E0-CB49F9064BC5}"/>
          </ac:picMkLst>
        </pc:picChg>
      </pc:sldChg>
      <pc:sldChg chg="modSp">
        <pc:chgData name="kevin de man" userId="ac4abee6191a5827" providerId="Windows Live" clId="Web-{E986264A-9A83-4072-AC66-53EE0CC827D4}" dt="2026-05-04T08:31:21.886" v="17" actId="20577"/>
        <pc:sldMkLst>
          <pc:docMk/>
          <pc:sldMk cId="0" sldId="258"/>
        </pc:sldMkLst>
        <pc:spChg chg="mod">
          <ac:chgData name="kevin de man" userId="ac4abee6191a5827" providerId="Windows Live" clId="Web-{E986264A-9A83-4072-AC66-53EE0CC827D4}" dt="2026-05-04T08:31:21.886" v="17" actId="20577"/>
          <ac:spMkLst>
            <pc:docMk/>
            <pc:sldMk cId="0" sldId="258"/>
            <ac:spMk id="20" creationId="{00000000-0000-0000-0000-000000000000}"/>
          </ac:spMkLst>
        </pc:spChg>
      </pc:sldChg>
      <pc:sldChg chg="modSp">
        <pc:chgData name="kevin de man" userId="ac4abee6191a5827" providerId="Windows Live" clId="Web-{E986264A-9A83-4072-AC66-53EE0CC827D4}" dt="2026-05-04T08:29:07.844" v="2" actId="1076"/>
        <pc:sldMkLst>
          <pc:docMk/>
          <pc:sldMk cId="0" sldId="259"/>
        </pc:sldMkLst>
        <pc:spChg chg="mod">
          <ac:chgData name="kevin de man" userId="ac4abee6191a5827" providerId="Windows Live" clId="Web-{E986264A-9A83-4072-AC66-53EE0CC827D4}" dt="2026-05-04T08:29:07.844" v="2" actId="1076"/>
          <ac:spMkLst>
            <pc:docMk/>
            <pc:sldMk cId="0" sldId="259"/>
            <ac:spMk id="14" creationId="{00000000-0000-0000-0000-000000000000}"/>
          </ac:spMkLst>
        </pc:spChg>
      </pc:sldChg>
      <pc:sldChg chg="modSp">
        <pc:chgData name="kevin de man" userId="ac4abee6191a5827" providerId="Windows Live" clId="Web-{E986264A-9A83-4072-AC66-53EE0CC827D4}" dt="2026-05-04T08:38:16.667" v="126" actId="1076"/>
        <pc:sldMkLst>
          <pc:docMk/>
          <pc:sldMk cId="0" sldId="264"/>
        </pc:sldMkLst>
        <pc:spChg chg="mod">
          <ac:chgData name="kevin de man" userId="ac4abee6191a5827" providerId="Windows Live" clId="Web-{E986264A-9A83-4072-AC66-53EE0CC827D4}" dt="2026-05-04T08:38:16.511" v="111" actId="1076"/>
          <ac:spMkLst>
            <pc:docMk/>
            <pc:sldMk cId="0" sldId="264"/>
            <ac:spMk id="4" creationId="{00000000-0000-0000-0000-000000000000}"/>
          </ac:spMkLst>
        </pc:spChg>
        <pc:spChg chg="mod">
          <ac:chgData name="kevin de man" userId="ac4abee6191a5827" providerId="Windows Live" clId="Web-{E986264A-9A83-4072-AC66-53EE0CC827D4}" dt="2026-05-04T08:38:16.527" v="112" actId="1076"/>
          <ac:spMkLst>
            <pc:docMk/>
            <pc:sldMk cId="0" sldId="264"/>
            <ac:spMk id="5" creationId="{00000000-0000-0000-0000-000000000000}"/>
          </ac:spMkLst>
        </pc:spChg>
        <pc:spChg chg="mod">
          <ac:chgData name="kevin de man" userId="ac4abee6191a5827" providerId="Windows Live" clId="Web-{E986264A-9A83-4072-AC66-53EE0CC827D4}" dt="2026-05-04T08:38:16.542" v="113" actId="1076"/>
          <ac:spMkLst>
            <pc:docMk/>
            <pc:sldMk cId="0" sldId="264"/>
            <ac:spMk id="6" creationId="{00000000-0000-0000-0000-000000000000}"/>
          </ac:spMkLst>
        </pc:spChg>
        <pc:spChg chg="mod">
          <ac:chgData name="kevin de man" userId="ac4abee6191a5827" providerId="Windows Live" clId="Web-{E986264A-9A83-4072-AC66-53EE0CC827D4}" dt="2026-05-04T08:38:16.542" v="114" actId="1076"/>
          <ac:spMkLst>
            <pc:docMk/>
            <pc:sldMk cId="0" sldId="264"/>
            <ac:spMk id="7" creationId="{00000000-0000-0000-0000-000000000000}"/>
          </ac:spMkLst>
        </pc:spChg>
        <pc:spChg chg="mod">
          <ac:chgData name="kevin de man" userId="ac4abee6191a5827" providerId="Windows Live" clId="Web-{E986264A-9A83-4072-AC66-53EE0CC827D4}" dt="2026-05-04T08:38:16.558" v="115" actId="1076"/>
          <ac:spMkLst>
            <pc:docMk/>
            <pc:sldMk cId="0" sldId="264"/>
            <ac:spMk id="8" creationId="{00000000-0000-0000-0000-000000000000}"/>
          </ac:spMkLst>
        </pc:spChg>
        <pc:spChg chg="mod">
          <ac:chgData name="kevin de man" userId="ac4abee6191a5827" providerId="Windows Live" clId="Web-{E986264A-9A83-4072-AC66-53EE0CC827D4}" dt="2026-05-04T08:38:16.573" v="116" actId="1076"/>
          <ac:spMkLst>
            <pc:docMk/>
            <pc:sldMk cId="0" sldId="264"/>
            <ac:spMk id="9" creationId="{00000000-0000-0000-0000-000000000000}"/>
          </ac:spMkLst>
        </pc:spChg>
        <pc:spChg chg="mod">
          <ac:chgData name="kevin de man" userId="ac4abee6191a5827" providerId="Windows Live" clId="Web-{E986264A-9A83-4072-AC66-53EE0CC827D4}" dt="2026-05-04T08:38:16.573" v="117" actId="1076"/>
          <ac:spMkLst>
            <pc:docMk/>
            <pc:sldMk cId="0" sldId="264"/>
            <ac:spMk id="10" creationId="{00000000-0000-0000-0000-000000000000}"/>
          </ac:spMkLst>
        </pc:spChg>
        <pc:spChg chg="mod">
          <ac:chgData name="kevin de man" userId="ac4abee6191a5827" providerId="Windows Live" clId="Web-{E986264A-9A83-4072-AC66-53EE0CC827D4}" dt="2026-05-04T08:38:16.589" v="118" actId="1076"/>
          <ac:spMkLst>
            <pc:docMk/>
            <pc:sldMk cId="0" sldId="264"/>
            <ac:spMk id="11" creationId="{00000000-0000-0000-0000-000000000000}"/>
          </ac:spMkLst>
        </pc:spChg>
        <pc:spChg chg="mod">
          <ac:chgData name="kevin de man" userId="ac4abee6191a5827" providerId="Windows Live" clId="Web-{E986264A-9A83-4072-AC66-53EE0CC827D4}" dt="2026-05-04T08:38:16.589" v="119" actId="1076"/>
          <ac:spMkLst>
            <pc:docMk/>
            <pc:sldMk cId="0" sldId="264"/>
            <ac:spMk id="12" creationId="{00000000-0000-0000-0000-000000000000}"/>
          </ac:spMkLst>
        </pc:spChg>
        <pc:spChg chg="mod">
          <ac:chgData name="kevin de man" userId="ac4abee6191a5827" providerId="Windows Live" clId="Web-{E986264A-9A83-4072-AC66-53EE0CC827D4}" dt="2026-05-04T08:38:16.605" v="120" actId="1076"/>
          <ac:spMkLst>
            <pc:docMk/>
            <pc:sldMk cId="0" sldId="264"/>
            <ac:spMk id="13" creationId="{00000000-0000-0000-0000-000000000000}"/>
          </ac:spMkLst>
        </pc:spChg>
        <pc:spChg chg="mod">
          <ac:chgData name="kevin de man" userId="ac4abee6191a5827" providerId="Windows Live" clId="Web-{E986264A-9A83-4072-AC66-53EE0CC827D4}" dt="2026-05-04T08:38:16.620" v="121" actId="1076"/>
          <ac:spMkLst>
            <pc:docMk/>
            <pc:sldMk cId="0" sldId="264"/>
            <ac:spMk id="14" creationId="{00000000-0000-0000-0000-000000000000}"/>
          </ac:spMkLst>
        </pc:spChg>
        <pc:spChg chg="mod">
          <ac:chgData name="kevin de man" userId="ac4abee6191a5827" providerId="Windows Live" clId="Web-{E986264A-9A83-4072-AC66-53EE0CC827D4}" dt="2026-05-04T08:38:16.636" v="122" actId="1076"/>
          <ac:spMkLst>
            <pc:docMk/>
            <pc:sldMk cId="0" sldId="264"/>
            <ac:spMk id="15" creationId="{00000000-0000-0000-0000-000000000000}"/>
          </ac:spMkLst>
        </pc:spChg>
        <pc:spChg chg="mod">
          <ac:chgData name="kevin de man" userId="ac4abee6191a5827" providerId="Windows Live" clId="Web-{E986264A-9A83-4072-AC66-53EE0CC827D4}" dt="2026-05-04T08:38:16.636" v="123" actId="1076"/>
          <ac:spMkLst>
            <pc:docMk/>
            <pc:sldMk cId="0" sldId="264"/>
            <ac:spMk id="16" creationId="{00000000-0000-0000-0000-000000000000}"/>
          </ac:spMkLst>
        </pc:spChg>
        <pc:spChg chg="mod">
          <ac:chgData name="kevin de man" userId="ac4abee6191a5827" providerId="Windows Live" clId="Web-{E986264A-9A83-4072-AC66-53EE0CC827D4}" dt="2026-05-04T08:38:16.652" v="124" actId="1076"/>
          <ac:spMkLst>
            <pc:docMk/>
            <pc:sldMk cId="0" sldId="264"/>
            <ac:spMk id="17" creationId="{00000000-0000-0000-0000-000000000000}"/>
          </ac:spMkLst>
        </pc:spChg>
        <pc:spChg chg="mod">
          <ac:chgData name="kevin de man" userId="ac4abee6191a5827" providerId="Windows Live" clId="Web-{E986264A-9A83-4072-AC66-53EE0CC827D4}" dt="2026-05-04T08:38:16.667" v="125" actId="1076"/>
          <ac:spMkLst>
            <pc:docMk/>
            <pc:sldMk cId="0" sldId="264"/>
            <ac:spMk id="18" creationId="{00000000-0000-0000-0000-000000000000}"/>
          </ac:spMkLst>
        </pc:spChg>
        <pc:spChg chg="mod">
          <ac:chgData name="kevin de man" userId="ac4abee6191a5827" providerId="Windows Live" clId="Web-{E986264A-9A83-4072-AC66-53EE0CC827D4}" dt="2026-05-04T08:38:16.667" v="126" actId="1076"/>
          <ac:spMkLst>
            <pc:docMk/>
            <pc:sldMk cId="0" sldId="264"/>
            <ac:spMk id="19" creationId="{00000000-0000-0000-0000-000000000000}"/>
          </ac:spMkLst>
        </pc:spChg>
      </pc:sldChg>
      <pc:sldChg chg="addSp delSp modSp add replId">
        <pc:chgData name="kevin de man" userId="ac4abee6191a5827" providerId="Windows Live" clId="Web-{E986264A-9A83-4072-AC66-53EE0CC827D4}" dt="2026-05-04T09:12:03.549" v="151" actId="1076"/>
        <pc:sldMkLst>
          <pc:docMk/>
          <pc:sldMk cId="4117872828" sldId="265"/>
        </pc:sldMkLst>
        <pc:spChg chg="mod">
          <ac:chgData name="kevin de man" userId="ac4abee6191a5827" providerId="Windows Live" clId="Web-{E986264A-9A83-4072-AC66-53EE0CC827D4}" dt="2026-05-04T09:08:12.291" v="130" actId="20577"/>
          <ac:spMkLst>
            <pc:docMk/>
            <pc:sldMk cId="4117872828" sldId="265"/>
            <ac:spMk id="4" creationId="{6E2EFE0A-116C-DFE1-82E0-292D8649DC1A}"/>
          </ac:spMkLst>
        </pc:spChg>
        <pc:spChg chg="mod">
          <ac:chgData name="kevin de man" userId="ac4abee6191a5827" providerId="Windows Live" clId="Web-{E986264A-9A83-4072-AC66-53EE0CC827D4}" dt="2026-05-04T09:12:03.534" v="148" actId="1076"/>
          <ac:spMkLst>
            <pc:docMk/>
            <pc:sldMk cId="4117872828" sldId="265"/>
            <ac:spMk id="10" creationId="{B4A4AE94-4C90-E1C3-7A5B-FCBA6E89C6D5}"/>
          </ac:spMkLst>
        </pc:spChg>
        <pc:spChg chg="mod">
          <ac:chgData name="kevin de man" userId="ac4abee6191a5827" providerId="Windows Live" clId="Web-{E986264A-9A83-4072-AC66-53EE0CC827D4}" dt="2026-05-04T09:12:03.534" v="149" actId="1076"/>
          <ac:spMkLst>
            <pc:docMk/>
            <pc:sldMk cId="4117872828" sldId="265"/>
            <ac:spMk id="11" creationId="{76B544E6-B4CD-F49F-1FDE-2EC207D5044E}"/>
          </ac:spMkLst>
        </pc:spChg>
        <pc:spChg chg="mod">
          <ac:chgData name="kevin de man" userId="ac4abee6191a5827" providerId="Windows Live" clId="Web-{E986264A-9A83-4072-AC66-53EE0CC827D4}" dt="2026-05-04T09:12:03.549" v="150" actId="1076"/>
          <ac:spMkLst>
            <pc:docMk/>
            <pc:sldMk cId="4117872828" sldId="265"/>
            <ac:spMk id="12" creationId="{E30F7BB1-4CDB-F6FC-CD93-157AF036B5A1}"/>
          </ac:spMkLst>
        </pc:spChg>
        <pc:spChg chg="mod">
          <ac:chgData name="kevin de man" userId="ac4abee6191a5827" providerId="Windows Live" clId="Web-{E986264A-9A83-4072-AC66-53EE0CC827D4}" dt="2026-05-04T09:12:03.549" v="151" actId="1076"/>
          <ac:spMkLst>
            <pc:docMk/>
            <pc:sldMk cId="4117872828" sldId="265"/>
            <ac:spMk id="13" creationId="{5813A3AE-1437-1BC0-5BD2-E837FFEFBE82}"/>
          </ac:spMkLst>
        </pc:spChg>
      </pc:sldChg>
    </pc:docChg>
  </pc:docChgLst>
  <pc:docChgLst>
    <pc:chgData name="kevin de man" userId="ac4abee6191a5827" providerId="Windows Live" clId="Web-{4E372685-240C-43B7-BE20-71228D12AF32}"/>
    <pc:docChg chg="addSld delSld modSld sldOrd">
      <pc:chgData name="kevin de man" userId="ac4abee6191a5827" providerId="Windows Live" clId="Web-{4E372685-240C-43B7-BE20-71228D12AF32}" dt="2026-05-05T10:32:13.407" v="334"/>
      <pc:docMkLst>
        <pc:docMk/>
      </pc:docMkLst>
      <pc:sldChg chg="addSp delSp modSp">
        <pc:chgData name="kevin de man" userId="ac4abee6191a5827" providerId="Windows Live" clId="Web-{4E372685-240C-43B7-BE20-71228D12AF32}" dt="2026-05-05T09:55:38.103" v="18" actId="14100"/>
        <pc:sldMkLst>
          <pc:docMk/>
          <pc:sldMk cId="0" sldId="260"/>
        </pc:sldMkLst>
        <pc:spChg chg="add mod">
          <ac:chgData name="kevin de man" userId="ac4abee6191a5827" providerId="Windows Live" clId="Web-{4E372685-240C-43B7-BE20-71228D12AF32}" dt="2026-05-05T09:55:38.103" v="18" actId="14100"/>
          <ac:spMkLst>
            <pc:docMk/>
            <pc:sldMk cId="0" sldId="260"/>
            <ac:spMk id="10" creationId="{AFF647B8-49F0-B209-7645-19B54D439F4E}"/>
          </ac:spMkLst>
        </pc:spChg>
        <pc:spChg chg="add ord">
          <ac:chgData name="kevin de man" userId="ac4abee6191a5827" providerId="Windows Live" clId="Web-{4E372685-240C-43B7-BE20-71228D12AF32}" dt="2026-05-05T09:55:19.493" v="15"/>
          <ac:spMkLst>
            <pc:docMk/>
            <pc:sldMk cId="0" sldId="260"/>
            <ac:spMk id="12" creationId="{1F0807CB-F4AB-4D9C-A983-6437E843AA0F}"/>
          </ac:spMkLst>
        </pc:spChg>
      </pc:sldChg>
      <pc:sldChg chg="addSp modSp">
        <pc:chgData name="kevin de man" userId="ac4abee6191a5827" providerId="Windows Live" clId="Web-{4E372685-240C-43B7-BE20-71228D12AF32}" dt="2026-05-05T10:00:02.603" v="192" actId="14100"/>
        <pc:sldMkLst>
          <pc:docMk/>
          <pc:sldMk cId="3417639859" sldId="267"/>
        </pc:sldMkLst>
        <pc:spChg chg="add mod">
          <ac:chgData name="kevin de man" userId="ac4abee6191a5827" providerId="Windows Live" clId="Web-{4E372685-240C-43B7-BE20-71228D12AF32}" dt="2026-05-05T10:00:02.603" v="192" actId="14100"/>
          <ac:spMkLst>
            <pc:docMk/>
            <pc:sldMk cId="3417639859" sldId="267"/>
            <ac:spMk id="8" creationId="{E2C252BE-88EB-ED41-3B81-45AD997336DF}"/>
          </ac:spMkLst>
        </pc:spChg>
        <pc:spChg chg="add mod ord">
          <ac:chgData name="kevin de man" userId="ac4abee6191a5827" providerId="Windows Live" clId="Web-{4E372685-240C-43B7-BE20-71228D12AF32}" dt="2026-05-05T09:52:37.629" v="3" actId="14100"/>
          <ac:spMkLst>
            <pc:docMk/>
            <pc:sldMk cId="3417639859" sldId="267"/>
            <ac:spMk id="10" creationId="{4BCE4FAE-DADC-61AF-95F7-1617FD7F3037}"/>
          </ac:spMkLst>
        </pc:spChg>
        <pc:spChg chg="add mod">
          <ac:chgData name="kevin de man" userId="ac4abee6191a5827" providerId="Windows Live" clId="Web-{4E372685-240C-43B7-BE20-71228D12AF32}" dt="2026-05-05T09:53:14.442" v="8"/>
          <ac:spMkLst>
            <pc:docMk/>
            <pc:sldMk cId="3417639859" sldId="267"/>
            <ac:spMk id="12" creationId="{A33E1425-C96F-EA42-220F-50D062217193}"/>
          </ac:spMkLst>
        </pc:spChg>
      </pc:sldChg>
      <pc:sldChg chg="addSp modSp add ord replId">
        <pc:chgData name="kevin de man" userId="ac4abee6191a5827" providerId="Windows Live" clId="Web-{4E372685-240C-43B7-BE20-71228D12AF32}" dt="2026-05-05T10:26:59.012" v="255"/>
        <pc:sldMkLst>
          <pc:docMk/>
          <pc:sldMk cId="4181515496" sldId="274"/>
        </pc:sldMkLst>
        <pc:spChg chg="add mod">
          <ac:chgData name="kevin de man" userId="ac4abee6191a5827" providerId="Windows Live" clId="Web-{4E372685-240C-43B7-BE20-71228D12AF32}" dt="2026-05-05T10:26:52.074" v="254" actId="1076"/>
          <ac:spMkLst>
            <pc:docMk/>
            <pc:sldMk cId="4181515496" sldId="274"/>
            <ac:spMk id="6" creationId="{AD034830-355C-7437-435F-EB18AA1F6D60}"/>
          </ac:spMkLst>
        </pc:spChg>
      </pc:sldChg>
    </pc:docChg>
  </pc:docChgLst>
  <pc:docChgLst>
    <pc:chgData name="kevin de man" userId="ac4abee6191a5827" providerId="LiveId" clId="{BF3AD636-F0AF-45DB-BF3B-74FFEF7134D1}"/>
    <pc:docChg chg="undo redo custSel addSld delSld modSld sldOrd modShowInfo">
      <pc:chgData name="kevin de man" userId="ac4abee6191a5827" providerId="LiveId" clId="{BF3AD636-F0AF-45DB-BF3B-74FFEF7134D1}" dt="2026-05-08T19:12:26.370" v="3430" actId="47"/>
      <pc:docMkLst>
        <pc:docMk/>
      </pc:docMkLst>
      <pc:sldChg chg="modSp mod modTransition modShow">
        <pc:chgData name="kevin de man" userId="ac4abee6191a5827" providerId="LiveId" clId="{BF3AD636-F0AF-45DB-BF3B-74FFEF7134D1}" dt="2026-05-08T08:02:23.455" v="3355" actId="20577"/>
        <pc:sldMkLst>
          <pc:docMk/>
          <pc:sldMk cId="0" sldId="256"/>
        </pc:sldMkLst>
        <pc:spChg chg="mod">
          <ac:chgData name="kevin de man" userId="ac4abee6191a5827" providerId="LiveId" clId="{BF3AD636-F0AF-45DB-BF3B-74FFEF7134D1}" dt="2026-05-06T12:18:24.144" v="2069" actId="1076"/>
          <ac:spMkLst>
            <pc:docMk/>
            <pc:sldMk cId="0" sldId="256"/>
            <ac:spMk id="4" creationId="{00000000-0000-0000-0000-000000000000}"/>
          </ac:spMkLst>
        </pc:spChg>
        <pc:spChg chg="mod">
          <ac:chgData name="kevin de man" userId="ac4abee6191a5827" providerId="LiveId" clId="{BF3AD636-F0AF-45DB-BF3B-74FFEF7134D1}" dt="2026-05-08T08:02:23.455" v="3355" actId="20577"/>
          <ac:spMkLst>
            <pc:docMk/>
            <pc:sldMk cId="0" sldId="256"/>
            <ac:spMk id="7" creationId="{00000000-0000-0000-0000-000000000000}"/>
          </ac:spMkLst>
        </pc:spChg>
        <pc:picChg chg="mod">
          <ac:chgData name="kevin de man" userId="ac4abee6191a5827" providerId="LiveId" clId="{BF3AD636-F0AF-45DB-BF3B-74FFEF7134D1}" dt="2026-05-06T11:18:05.488" v="1278" actId="1076"/>
          <ac:picMkLst>
            <pc:docMk/>
            <pc:sldMk cId="0" sldId="256"/>
            <ac:picMk id="10" creationId="{D941E6C0-6D97-D88F-B7E0-CB49F9064BC5}"/>
          </ac:picMkLst>
        </pc:picChg>
      </pc:sldChg>
      <pc:sldChg chg="modSp del">
        <pc:chgData name="kevin de man" userId="ac4abee6191a5827" providerId="LiveId" clId="{BF3AD636-F0AF-45DB-BF3B-74FFEF7134D1}" dt="2026-05-08T19:12:26.370" v="3430" actId="47"/>
        <pc:sldMkLst>
          <pc:docMk/>
          <pc:sldMk cId="0" sldId="257"/>
        </pc:sldMkLst>
        <pc:spChg chg="mod">
          <ac:chgData name="kevin de man" userId="ac4abee6191a5827" providerId="LiveId" clId="{BF3AD636-F0AF-45DB-BF3B-74FFEF7134D1}" dt="2026-05-07T21:20:37.845" v="3261" actId="20577"/>
          <ac:spMkLst>
            <pc:docMk/>
            <pc:sldMk cId="0" sldId="257"/>
            <ac:spMk id="13" creationId="{00000000-0000-0000-0000-000000000000}"/>
          </ac:spMkLst>
        </pc:spChg>
        <pc:spChg chg="mod">
          <ac:chgData name="kevin de man" userId="ac4abee6191a5827" providerId="LiveId" clId="{BF3AD636-F0AF-45DB-BF3B-74FFEF7134D1}" dt="2026-05-07T21:20:58.177" v="3298" actId="113"/>
          <ac:spMkLst>
            <pc:docMk/>
            <pc:sldMk cId="0" sldId="257"/>
            <ac:spMk id="14" creationId="{00000000-0000-0000-0000-000000000000}"/>
          </ac:spMkLst>
        </pc:spChg>
      </pc:sldChg>
      <pc:sldChg chg="addSp modSp mod addAnim delAnim modAnim">
        <pc:chgData name="kevin de man" userId="ac4abee6191a5827" providerId="LiveId" clId="{BF3AD636-F0AF-45DB-BF3B-74FFEF7134D1}" dt="2026-05-08T11:50:28.218" v="3428" actId="20577"/>
        <pc:sldMkLst>
          <pc:docMk/>
          <pc:sldMk cId="0" sldId="258"/>
        </pc:sldMkLst>
        <pc:spChg chg="mod">
          <ac:chgData name="kevin de man" userId="ac4abee6191a5827" providerId="LiveId" clId="{BF3AD636-F0AF-45DB-BF3B-74FFEF7134D1}" dt="2026-05-06T12:30:21.865" v="2147" actId="1076"/>
          <ac:spMkLst>
            <pc:docMk/>
            <pc:sldMk cId="0" sldId="258"/>
            <ac:spMk id="2" creationId="{00000000-0000-0000-0000-000000000000}"/>
          </ac:spMkLst>
        </pc:spChg>
        <pc:spChg chg="mod">
          <ac:chgData name="kevin de man" userId="ac4abee6191a5827" providerId="LiveId" clId="{BF3AD636-F0AF-45DB-BF3B-74FFEF7134D1}" dt="2026-05-08T11:50:28.218" v="3428" actId="20577"/>
          <ac:spMkLst>
            <pc:docMk/>
            <pc:sldMk cId="0" sldId="258"/>
            <ac:spMk id="4" creationId="{00000000-0000-0000-0000-000000000000}"/>
          </ac:spMkLst>
        </pc:spChg>
        <pc:spChg chg="mod">
          <ac:chgData name="kevin de man" userId="ac4abee6191a5827" providerId="LiveId" clId="{BF3AD636-F0AF-45DB-BF3B-74FFEF7134D1}" dt="2026-05-06T12:29:43.682" v="2143" actId="20577"/>
          <ac:spMkLst>
            <pc:docMk/>
            <pc:sldMk cId="0" sldId="258"/>
            <ac:spMk id="13" creationId="{00000000-0000-0000-0000-000000000000}"/>
          </ac:spMkLst>
        </pc:spChg>
        <pc:spChg chg="add mod">
          <ac:chgData name="kevin de man" userId="ac4abee6191a5827" providerId="LiveId" clId="{BF3AD636-F0AF-45DB-BF3B-74FFEF7134D1}" dt="2026-05-07T08:00:32.131" v="2856" actId="207"/>
          <ac:spMkLst>
            <pc:docMk/>
            <pc:sldMk cId="0" sldId="258"/>
            <ac:spMk id="21" creationId="{DBF1FFC6-D49D-C7ED-AA0F-C278037B6F35}"/>
          </ac:spMkLst>
        </pc:spChg>
      </pc:sldChg>
      <pc:sldChg chg="addSp delSp modSp mod addAnim delAnim modAnim">
        <pc:chgData name="kevin de man" userId="ac4abee6191a5827" providerId="LiveId" clId="{BF3AD636-F0AF-45DB-BF3B-74FFEF7134D1}" dt="2026-05-07T21:26:07.574" v="3305" actId="1076"/>
        <pc:sldMkLst>
          <pc:docMk/>
          <pc:sldMk cId="0" sldId="259"/>
        </pc:sldMkLst>
        <pc:spChg chg="mod">
          <ac:chgData name="kevin de man" userId="ac4abee6191a5827" providerId="LiveId" clId="{BF3AD636-F0AF-45DB-BF3B-74FFEF7134D1}" dt="2026-05-06T12:37:37.100" v="2153" actId="20577"/>
          <ac:spMkLst>
            <pc:docMk/>
            <pc:sldMk cId="0" sldId="259"/>
            <ac:spMk id="6" creationId="{00000000-0000-0000-0000-000000000000}"/>
          </ac:spMkLst>
        </pc:spChg>
        <pc:spChg chg="add mod ord">
          <ac:chgData name="kevin de man" userId="ac4abee6191a5827" providerId="LiveId" clId="{BF3AD636-F0AF-45DB-BF3B-74FFEF7134D1}" dt="2026-05-07T21:26:07.574" v="3305" actId="1076"/>
          <ac:spMkLst>
            <pc:docMk/>
            <pc:sldMk cId="0" sldId="259"/>
            <ac:spMk id="16" creationId="{1731D4C6-3784-344A-9B1A-3BD082110CF0}"/>
          </ac:spMkLst>
        </pc:spChg>
        <pc:picChg chg="add del mod">
          <ac:chgData name="kevin de man" userId="ac4abee6191a5827" providerId="LiveId" clId="{BF3AD636-F0AF-45DB-BF3B-74FFEF7134D1}" dt="2026-05-07T07:08:57.026" v="2776" actId="478"/>
          <ac:picMkLst>
            <pc:docMk/>
            <pc:sldMk cId="0" sldId="259"/>
            <ac:picMk id="31" creationId="{F21E122F-C622-73CD-4C72-0494DCF56255}"/>
          </ac:picMkLst>
        </pc:picChg>
      </pc:sldChg>
      <pc:sldChg chg="addSp delSp modSp mod addAnim delAnim modAnim">
        <pc:chgData name="kevin de man" userId="ac4abee6191a5827" providerId="LiveId" clId="{BF3AD636-F0AF-45DB-BF3B-74FFEF7134D1}" dt="2026-05-07T20:46:32.391" v="3230" actId="1076"/>
        <pc:sldMkLst>
          <pc:docMk/>
          <pc:sldMk cId="0" sldId="260"/>
        </pc:sldMkLst>
        <pc:spChg chg="mod ord">
          <ac:chgData name="kevin de man" userId="ac4abee6191a5827" providerId="LiveId" clId="{BF3AD636-F0AF-45DB-BF3B-74FFEF7134D1}" dt="2026-05-07T20:46:32.391" v="3230" actId="1076"/>
          <ac:spMkLst>
            <pc:docMk/>
            <pc:sldMk cId="0" sldId="260"/>
            <ac:spMk id="10" creationId="{AFF647B8-49F0-B209-7645-19B54D439F4E}"/>
          </ac:spMkLst>
        </pc:spChg>
        <pc:spChg chg="mod">
          <ac:chgData name="kevin de man" userId="ac4abee6191a5827" providerId="LiveId" clId="{BF3AD636-F0AF-45DB-BF3B-74FFEF7134D1}" dt="2026-05-06T10:00:32.050" v="1105" actId="1076"/>
          <ac:spMkLst>
            <pc:docMk/>
            <pc:sldMk cId="0" sldId="260"/>
            <ac:spMk id="12" creationId="{1F0807CB-F4AB-4D9C-A983-6437E843AA0F}"/>
          </ac:spMkLst>
        </pc:spChg>
        <pc:spChg chg="mod ord">
          <ac:chgData name="kevin de man" userId="ac4abee6191a5827" providerId="LiveId" clId="{BF3AD636-F0AF-45DB-BF3B-74FFEF7134D1}" dt="2026-05-07T20:38:21.736" v="3156" actId="166"/>
          <ac:spMkLst>
            <pc:docMk/>
            <pc:sldMk cId="0" sldId="260"/>
            <ac:spMk id="14" creationId="{FF8C17B7-ED45-2BC4-E200-1A1B88E791DC}"/>
          </ac:spMkLst>
        </pc:spChg>
        <pc:spChg chg="add mod">
          <ac:chgData name="kevin de man" userId="ac4abee6191a5827" providerId="LiveId" clId="{BF3AD636-F0AF-45DB-BF3B-74FFEF7134D1}" dt="2026-05-06T10:02:41.902" v="1130"/>
          <ac:spMkLst>
            <pc:docMk/>
            <pc:sldMk cId="0" sldId="260"/>
            <ac:spMk id="15" creationId="{2BAE2DB7-A002-A8A7-5CEF-B205FB32F329}"/>
          </ac:spMkLst>
        </pc:spChg>
        <pc:spChg chg="add mod">
          <ac:chgData name="kevin de man" userId="ac4abee6191a5827" providerId="LiveId" clId="{BF3AD636-F0AF-45DB-BF3B-74FFEF7134D1}" dt="2026-05-07T20:45:57.984" v="3227" actId="20577"/>
          <ac:spMkLst>
            <pc:docMk/>
            <pc:sldMk cId="0" sldId="260"/>
            <ac:spMk id="17" creationId="{75DA0E12-D9A1-6981-9782-E2391CEFDA85}"/>
          </ac:spMkLst>
        </pc:spChg>
        <pc:spChg chg="add mod">
          <ac:chgData name="kevin de man" userId="ac4abee6191a5827" providerId="LiveId" clId="{BF3AD636-F0AF-45DB-BF3B-74FFEF7134D1}" dt="2026-05-06T10:02:41.902" v="1130"/>
          <ac:spMkLst>
            <pc:docMk/>
            <pc:sldMk cId="0" sldId="260"/>
            <ac:spMk id="19" creationId="{84C0D1FE-E811-C168-197F-3A3C96BB578E}"/>
          </ac:spMkLst>
        </pc:spChg>
        <pc:spChg chg="mod">
          <ac:chgData name="kevin de man" userId="ac4abee6191a5827" providerId="LiveId" clId="{BF3AD636-F0AF-45DB-BF3B-74FFEF7134D1}" dt="2026-05-07T20:42:58.447" v="3175" actId="20577"/>
          <ac:spMkLst>
            <pc:docMk/>
            <pc:sldMk cId="0" sldId="260"/>
            <ac:spMk id="20" creationId="{2778243F-B98B-3A10-A768-CAF9763398DC}"/>
          </ac:spMkLst>
        </pc:spChg>
        <pc:spChg chg="add mod">
          <ac:chgData name="kevin de man" userId="ac4abee6191a5827" providerId="LiveId" clId="{BF3AD636-F0AF-45DB-BF3B-74FFEF7134D1}" dt="2026-05-06T10:02:41.902" v="1130"/>
          <ac:spMkLst>
            <pc:docMk/>
            <pc:sldMk cId="0" sldId="260"/>
            <ac:spMk id="21" creationId="{2F33D516-9331-0AD7-F00B-50B6D218BFE7}"/>
          </ac:spMkLst>
        </pc:spChg>
        <pc:spChg chg="add mod">
          <ac:chgData name="kevin de man" userId="ac4abee6191a5827" providerId="LiveId" clId="{BF3AD636-F0AF-45DB-BF3B-74FFEF7134D1}" dt="2026-05-06T10:02:41.902" v="1130"/>
          <ac:spMkLst>
            <pc:docMk/>
            <pc:sldMk cId="0" sldId="260"/>
            <ac:spMk id="22" creationId="{77C5A495-593F-2A21-4774-B6E0B4B8A063}"/>
          </ac:spMkLst>
        </pc:spChg>
        <pc:spChg chg="add mod">
          <ac:chgData name="kevin de man" userId="ac4abee6191a5827" providerId="LiveId" clId="{BF3AD636-F0AF-45DB-BF3B-74FFEF7134D1}" dt="2026-05-06T10:02:41.902" v="1130"/>
          <ac:spMkLst>
            <pc:docMk/>
            <pc:sldMk cId="0" sldId="260"/>
            <ac:spMk id="23" creationId="{6D24A58C-40E7-5B4B-FB49-27D90AC4D5F1}"/>
          </ac:spMkLst>
        </pc:spChg>
        <pc:spChg chg="add mod">
          <ac:chgData name="kevin de man" userId="ac4abee6191a5827" providerId="LiveId" clId="{BF3AD636-F0AF-45DB-BF3B-74FFEF7134D1}" dt="2026-05-06T10:02:41.902" v="1130"/>
          <ac:spMkLst>
            <pc:docMk/>
            <pc:sldMk cId="0" sldId="260"/>
            <ac:spMk id="24" creationId="{9C89E0FA-DA68-A775-89EE-B683B148B599}"/>
          </ac:spMkLst>
        </pc:spChg>
        <pc:spChg chg="add mod">
          <ac:chgData name="kevin de man" userId="ac4abee6191a5827" providerId="LiveId" clId="{BF3AD636-F0AF-45DB-BF3B-74FFEF7134D1}" dt="2026-05-06T16:52:01.479" v="2530" actId="20577"/>
          <ac:spMkLst>
            <pc:docMk/>
            <pc:sldMk cId="0" sldId="260"/>
            <ac:spMk id="26" creationId="{C6848BDF-F753-7899-611F-AFB8AECF78FC}"/>
          </ac:spMkLst>
        </pc:spChg>
        <pc:spChg chg="add mod">
          <ac:chgData name="kevin de man" userId="ac4abee6191a5827" providerId="LiveId" clId="{BF3AD636-F0AF-45DB-BF3B-74FFEF7134D1}" dt="2026-05-06T10:02:41.902" v="1130"/>
          <ac:spMkLst>
            <pc:docMk/>
            <pc:sldMk cId="0" sldId="260"/>
            <ac:spMk id="27" creationId="{F998DDDE-1470-4FF7-A0C7-70200DD6F7AF}"/>
          </ac:spMkLst>
        </pc:spChg>
        <pc:spChg chg="add mod">
          <ac:chgData name="kevin de man" userId="ac4abee6191a5827" providerId="LiveId" clId="{BF3AD636-F0AF-45DB-BF3B-74FFEF7134D1}" dt="2026-05-06T10:02:41.902" v="1130"/>
          <ac:spMkLst>
            <pc:docMk/>
            <pc:sldMk cId="0" sldId="260"/>
            <ac:spMk id="28" creationId="{D61AB7EC-B85F-9C79-FCCE-635D7AC7A30D}"/>
          </ac:spMkLst>
        </pc:spChg>
        <pc:picChg chg="add mod">
          <ac:chgData name="kevin de man" userId="ac4abee6191a5827" providerId="LiveId" clId="{BF3AD636-F0AF-45DB-BF3B-74FFEF7134D1}" dt="2026-05-07T07:04:54.270" v="2756"/>
          <ac:picMkLst>
            <pc:docMk/>
            <pc:sldMk cId="0" sldId="260"/>
            <ac:picMk id="6" creationId="{9EAD62F9-E48C-7F22-436A-E67A6D21EF46}"/>
          </ac:picMkLst>
        </pc:picChg>
        <pc:picChg chg="add mod">
          <ac:chgData name="kevin de man" userId="ac4abee6191a5827" providerId="LiveId" clId="{BF3AD636-F0AF-45DB-BF3B-74FFEF7134D1}" dt="2026-05-07T07:05:24.264" v="2767"/>
          <ac:picMkLst>
            <pc:docMk/>
            <pc:sldMk cId="0" sldId="260"/>
            <ac:picMk id="8" creationId="{6530C484-B2FC-EC8D-69F3-3332A7248C19}"/>
          </ac:picMkLst>
        </pc:picChg>
        <pc:picChg chg="add mod">
          <ac:chgData name="kevin de man" userId="ac4abee6191a5827" providerId="LiveId" clId="{BF3AD636-F0AF-45DB-BF3B-74FFEF7134D1}" dt="2026-05-07T20:03:43.260" v="3022" actId="1076"/>
          <ac:picMkLst>
            <pc:docMk/>
            <pc:sldMk cId="0" sldId="260"/>
            <ac:picMk id="9" creationId="{17438059-0846-8A4D-CEA8-A44DE4DE2262}"/>
          </ac:picMkLst>
        </pc:picChg>
        <pc:picChg chg="add del mod modCrop">
          <ac:chgData name="kevin de man" userId="ac4abee6191a5827" providerId="LiveId" clId="{BF3AD636-F0AF-45DB-BF3B-74FFEF7134D1}" dt="2026-05-07T07:07:22.464" v="2772" actId="478"/>
          <ac:picMkLst>
            <pc:docMk/>
            <pc:sldMk cId="0" sldId="260"/>
            <ac:picMk id="11" creationId="{CE46D5A4-DD16-364E-06C3-FB1BFB57D81D}"/>
          </ac:picMkLst>
        </pc:picChg>
      </pc:sldChg>
      <pc:sldChg chg="delSp modSp mod">
        <pc:chgData name="kevin de man" userId="ac4abee6191a5827" providerId="LiveId" clId="{BF3AD636-F0AF-45DB-BF3B-74FFEF7134D1}" dt="2026-05-08T08:14:00.436" v="3426" actId="20577"/>
        <pc:sldMkLst>
          <pc:docMk/>
          <pc:sldMk cId="0" sldId="262"/>
        </pc:sldMkLst>
        <pc:spChg chg="mod">
          <ac:chgData name="kevin de man" userId="ac4abee6191a5827" providerId="LiveId" clId="{BF3AD636-F0AF-45DB-BF3B-74FFEF7134D1}" dt="2026-05-07T21:33:59.129" v="3312" actId="20577"/>
          <ac:spMkLst>
            <pc:docMk/>
            <pc:sldMk cId="0" sldId="262"/>
            <ac:spMk id="5" creationId="{00000000-0000-0000-0000-000000000000}"/>
          </ac:spMkLst>
        </pc:spChg>
        <pc:spChg chg="mod">
          <ac:chgData name="kevin de man" userId="ac4abee6191a5827" providerId="LiveId" clId="{BF3AD636-F0AF-45DB-BF3B-74FFEF7134D1}" dt="2026-05-06T12:09:38.036" v="2037" actId="14100"/>
          <ac:spMkLst>
            <pc:docMk/>
            <pc:sldMk cId="0" sldId="262"/>
            <ac:spMk id="6" creationId="{00000000-0000-0000-0000-000000000000}"/>
          </ac:spMkLst>
        </pc:spChg>
        <pc:spChg chg="mod">
          <ac:chgData name="kevin de man" userId="ac4abee6191a5827" providerId="LiveId" clId="{BF3AD636-F0AF-45DB-BF3B-74FFEF7134D1}" dt="2026-05-06T12:09:38.036" v="2037" actId="14100"/>
          <ac:spMkLst>
            <pc:docMk/>
            <pc:sldMk cId="0" sldId="262"/>
            <ac:spMk id="7" creationId="{00000000-0000-0000-0000-000000000000}"/>
          </ac:spMkLst>
        </pc:spChg>
        <pc:spChg chg="mod">
          <ac:chgData name="kevin de man" userId="ac4abee6191a5827" providerId="LiveId" clId="{BF3AD636-F0AF-45DB-BF3B-74FFEF7134D1}" dt="2026-05-06T12:09:38.036" v="2037" actId="14100"/>
          <ac:spMkLst>
            <pc:docMk/>
            <pc:sldMk cId="0" sldId="262"/>
            <ac:spMk id="8" creationId="{00000000-0000-0000-0000-000000000000}"/>
          </ac:spMkLst>
        </pc:spChg>
        <pc:spChg chg="mod">
          <ac:chgData name="kevin de man" userId="ac4abee6191a5827" providerId="LiveId" clId="{BF3AD636-F0AF-45DB-BF3B-74FFEF7134D1}" dt="2026-05-06T12:09:38.036" v="2037" actId="14100"/>
          <ac:spMkLst>
            <pc:docMk/>
            <pc:sldMk cId="0" sldId="262"/>
            <ac:spMk id="9" creationId="{00000000-0000-0000-0000-000000000000}"/>
          </ac:spMkLst>
        </pc:spChg>
        <pc:spChg chg="mod">
          <ac:chgData name="kevin de man" userId="ac4abee6191a5827" providerId="LiveId" clId="{BF3AD636-F0AF-45DB-BF3B-74FFEF7134D1}" dt="2026-05-06T11:57:06.352" v="1446" actId="1076"/>
          <ac:spMkLst>
            <pc:docMk/>
            <pc:sldMk cId="0" sldId="262"/>
            <ac:spMk id="18" creationId="{00000000-0000-0000-0000-000000000000}"/>
          </ac:spMkLst>
        </pc:spChg>
        <pc:spChg chg="mod">
          <ac:chgData name="kevin de man" userId="ac4abee6191a5827" providerId="LiveId" clId="{BF3AD636-F0AF-45DB-BF3B-74FFEF7134D1}" dt="2026-05-06T11:54:05.358" v="1425" actId="1076"/>
          <ac:spMkLst>
            <pc:docMk/>
            <pc:sldMk cId="0" sldId="262"/>
            <ac:spMk id="20" creationId="{00000000-0000-0000-0000-000000000000}"/>
          </ac:spMkLst>
        </pc:spChg>
        <pc:spChg chg="mod">
          <ac:chgData name="kevin de man" userId="ac4abee6191a5827" providerId="LiveId" clId="{BF3AD636-F0AF-45DB-BF3B-74FFEF7134D1}" dt="2026-05-06T11:26:08.762" v="1409" actId="20577"/>
          <ac:spMkLst>
            <pc:docMk/>
            <pc:sldMk cId="0" sldId="262"/>
            <ac:spMk id="21" creationId="{00000000-0000-0000-0000-000000000000}"/>
          </ac:spMkLst>
        </pc:spChg>
        <pc:spChg chg="mod">
          <ac:chgData name="kevin de man" userId="ac4abee6191a5827" providerId="LiveId" clId="{BF3AD636-F0AF-45DB-BF3B-74FFEF7134D1}" dt="2026-05-06T11:26:16.469" v="1413" actId="20577"/>
          <ac:spMkLst>
            <pc:docMk/>
            <pc:sldMk cId="0" sldId="262"/>
            <ac:spMk id="23" creationId="{00000000-0000-0000-0000-000000000000}"/>
          </ac:spMkLst>
        </pc:spChg>
        <pc:spChg chg="mod">
          <ac:chgData name="kevin de man" userId="ac4abee6191a5827" providerId="LiveId" clId="{BF3AD636-F0AF-45DB-BF3B-74FFEF7134D1}" dt="2026-05-07T06:45:42.645" v="2705" actId="20577"/>
          <ac:spMkLst>
            <pc:docMk/>
            <pc:sldMk cId="0" sldId="262"/>
            <ac:spMk id="28" creationId="{00000000-0000-0000-0000-000000000000}"/>
          </ac:spMkLst>
        </pc:spChg>
        <pc:spChg chg="mod">
          <ac:chgData name="kevin de man" userId="ac4abee6191a5827" providerId="LiveId" clId="{BF3AD636-F0AF-45DB-BF3B-74FFEF7134D1}" dt="2026-05-08T08:14:00.436" v="3426" actId="20577"/>
          <ac:spMkLst>
            <pc:docMk/>
            <pc:sldMk cId="0" sldId="262"/>
            <ac:spMk id="29" creationId="{00000000-0000-0000-0000-000000000000}"/>
          </ac:spMkLst>
        </pc:spChg>
        <pc:spChg chg="mod">
          <ac:chgData name="kevin de man" userId="ac4abee6191a5827" providerId="LiveId" clId="{BF3AD636-F0AF-45DB-BF3B-74FFEF7134D1}" dt="2026-05-07T06:49:18.830" v="2751" actId="20577"/>
          <ac:spMkLst>
            <pc:docMk/>
            <pc:sldMk cId="0" sldId="262"/>
            <ac:spMk id="30" creationId="{00000000-0000-0000-0000-000000000000}"/>
          </ac:spMkLst>
        </pc:spChg>
        <pc:spChg chg="mod">
          <ac:chgData name="kevin de man" userId="ac4abee6191a5827" providerId="LiveId" clId="{BF3AD636-F0AF-45DB-BF3B-74FFEF7134D1}" dt="2026-05-07T20:23:54.271" v="3046" actId="20577"/>
          <ac:spMkLst>
            <pc:docMk/>
            <pc:sldMk cId="0" sldId="262"/>
            <ac:spMk id="32" creationId="{00000000-0000-0000-0000-000000000000}"/>
          </ac:spMkLst>
        </pc:spChg>
        <pc:spChg chg="mod">
          <ac:chgData name="kevin de man" userId="ac4abee6191a5827" providerId="LiveId" clId="{BF3AD636-F0AF-45DB-BF3B-74FFEF7134D1}" dt="2026-05-07T20:25:03.756" v="3154" actId="114"/>
          <ac:spMkLst>
            <pc:docMk/>
            <pc:sldMk cId="0" sldId="262"/>
            <ac:spMk id="33" creationId="{00000000-0000-0000-0000-000000000000}"/>
          </ac:spMkLst>
        </pc:spChg>
        <pc:spChg chg="del mod">
          <ac:chgData name="kevin de man" userId="ac4abee6191a5827" providerId="LiveId" clId="{BF3AD636-F0AF-45DB-BF3B-74FFEF7134D1}" dt="2026-05-07T20:24:47.886" v="3151" actId="478"/>
          <ac:spMkLst>
            <pc:docMk/>
            <pc:sldMk cId="0" sldId="262"/>
            <ac:spMk id="34" creationId="{00000000-0000-0000-0000-000000000000}"/>
          </ac:spMkLst>
        </pc:spChg>
        <pc:spChg chg="mod">
          <ac:chgData name="kevin de man" userId="ac4abee6191a5827" providerId="LiveId" clId="{BF3AD636-F0AF-45DB-BF3B-74FFEF7134D1}" dt="2026-05-06T17:26:18.605" v="2543" actId="20577"/>
          <ac:spMkLst>
            <pc:docMk/>
            <pc:sldMk cId="0" sldId="262"/>
            <ac:spMk id="37" creationId="{00000000-0000-0000-0000-000000000000}"/>
          </ac:spMkLst>
        </pc:spChg>
      </pc:sldChg>
      <pc:sldChg chg="modSp mod">
        <pc:chgData name="kevin de man" userId="ac4abee6191a5827" providerId="LiveId" clId="{BF3AD636-F0AF-45DB-BF3B-74FFEF7134D1}" dt="2026-05-07T12:27:35.257" v="2921" actId="20577"/>
        <pc:sldMkLst>
          <pc:docMk/>
          <pc:sldMk cId="0" sldId="264"/>
        </pc:sldMkLst>
        <pc:spChg chg="mod">
          <ac:chgData name="kevin de man" userId="ac4abee6191a5827" providerId="LiveId" clId="{BF3AD636-F0AF-45DB-BF3B-74FFEF7134D1}" dt="2026-05-07T12:27:35.257" v="2921" actId="20577"/>
          <ac:spMkLst>
            <pc:docMk/>
            <pc:sldMk cId="0" sldId="264"/>
            <ac:spMk id="7" creationId="{00000000-0000-0000-0000-000000000000}"/>
          </ac:spMkLst>
        </pc:spChg>
        <pc:spChg chg="mod">
          <ac:chgData name="kevin de man" userId="ac4abee6191a5827" providerId="LiveId" clId="{BF3AD636-F0AF-45DB-BF3B-74FFEF7134D1}" dt="2026-05-06T17:34:09.545" v="2578" actId="20577"/>
          <ac:spMkLst>
            <pc:docMk/>
            <pc:sldMk cId="0" sldId="264"/>
            <ac:spMk id="10" creationId="{00000000-0000-0000-0000-000000000000}"/>
          </ac:spMkLst>
        </pc:spChg>
        <pc:spChg chg="mod">
          <ac:chgData name="kevin de man" userId="ac4abee6191a5827" providerId="LiveId" clId="{BF3AD636-F0AF-45DB-BF3B-74FFEF7134D1}" dt="2026-05-07T06:46:07.280" v="2714" actId="20577"/>
          <ac:spMkLst>
            <pc:docMk/>
            <pc:sldMk cId="0" sldId="264"/>
            <ac:spMk id="13" creationId="{00000000-0000-0000-0000-000000000000}"/>
          </ac:spMkLst>
        </pc:spChg>
        <pc:spChg chg="mod">
          <ac:chgData name="kevin de man" userId="ac4abee6191a5827" providerId="LiveId" clId="{BF3AD636-F0AF-45DB-BF3B-74FFEF7134D1}" dt="2026-05-07T06:46:13.646" v="2716" actId="20577"/>
          <ac:spMkLst>
            <pc:docMk/>
            <pc:sldMk cId="0" sldId="264"/>
            <ac:spMk id="16" creationId="{00000000-0000-0000-0000-000000000000}"/>
          </ac:spMkLst>
        </pc:spChg>
        <pc:spChg chg="mod">
          <ac:chgData name="kevin de man" userId="ac4abee6191a5827" providerId="LiveId" clId="{BF3AD636-F0AF-45DB-BF3B-74FFEF7134D1}" dt="2026-05-07T06:46:16.222" v="2718" actId="20577"/>
          <ac:spMkLst>
            <pc:docMk/>
            <pc:sldMk cId="0" sldId="264"/>
            <ac:spMk id="19" creationId="{00000000-0000-0000-0000-000000000000}"/>
          </ac:spMkLst>
        </pc:spChg>
      </pc:sldChg>
      <pc:sldChg chg="addSp delSp modSp mod">
        <pc:chgData name="kevin de man" userId="ac4abee6191a5827" providerId="LiveId" clId="{BF3AD636-F0AF-45DB-BF3B-74FFEF7134D1}" dt="2026-05-07T22:09:04.420" v="3331" actId="5793"/>
        <pc:sldMkLst>
          <pc:docMk/>
          <pc:sldMk cId="4117872828" sldId="265"/>
        </pc:sldMkLst>
        <pc:spChg chg="add mod ord">
          <ac:chgData name="kevin de man" userId="ac4abee6191a5827" providerId="LiveId" clId="{BF3AD636-F0AF-45DB-BF3B-74FFEF7134D1}" dt="2026-05-06T13:18:49.917" v="2267" actId="167"/>
          <ac:spMkLst>
            <pc:docMk/>
            <pc:sldMk cId="4117872828" sldId="265"/>
            <ac:spMk id="7" creationId="{0D8662E2-26F9-7D0E-25FD-EA985052421B}"/>
          </ac:spMkLst>
        </pc:spChg>
        <pc:spChg chg="add mod ord">
          <ac:chgData name="kevin de man" userId="ac4abee6191a5827" providerId="LiveId" clId="{BF3AD636-F0AF-45DB-BF3B-74FFEF7134D1}" dt="2026-05-06T13:19:08.663" v="2270" actId="1076"/>
          <ac:spMkLst>
            <pc:docMk/>
            <pc:sldMk cId="4117872828" sldId="265"/>
            <ac:spMk id="8" creationId="{69511B27-F3ED-3137-8DAA-0E0D86ED9623}"/>
          </ac:spMkLst>
        </pc:spChg>
        <pc:spChg chg="mod">
          <ac:chgData name="kevin de man" userId="ac4abee6191a5827" providerId="LiveId" clId="{BF3AD636-F0AF-45DB-BF3B-74FFEF7134D1}" dt="2026-05-06T17:44:22.359" v="2600" actId="1076"/>
          <ac:spMkLst>
            <pc:docMk/>
            <pc:sldMk cId="4117872828" sldId="265"/>
            <ac:spMk id="10" creationId="{B4A4AE94-4C90-E1C3-7A5B-FCBA6E89C6D5}"/>
          </ac:spMkLst>
        </pc:spChg>
        <pc:spChg chg="mod">
          <ac:chgData name="kevin de man" userId="ac4abee6191a5827" providerId="LiveId" clId="{BF3AD636-F0AF-45DB-BF3B-74FFEF7134D1}" dt="2026-05-06T17:43:26.540" v="2586" actId="14100"/>
          <ac:spMkLst>
            <pc:docMk/>
            <pc:sldMk cId="4117872828" sldId="265"/>
            <ac:spMk id="11" creationId="{76B544E6-B4CD-F49F-1FDE-2EC207D5044E}"/>
          </ac:spMkLst>
        </pc:spChg>
        <pc:spChg chg="mod">
          <ac:chgData name="kevin de man" userId="ac4abee6191a5827" providerId="LiveId" clId="{BF3AD636-F0AF-45DB-BF3B-74FFEF7134D1}" dt="2026-05-06T17:44:08.663" v="2595" actId="404"/>
          <ac:spMkLst>
            <pc:docMk/>
            <pc:sldMk cId="4117872828" sldId="265"/>
            <ac:spMk id="12" creationId="{E30F7BB1-4CDB-F6FC-CD93-157AF036B5A1}"/>
          </ac:spMkLst>
        </pc:spChg>
        <pc:spChg chg="mod">
          <ac:chgData name="kevin de man" userId="ac4abee6191a5827" providerId="LiveId" clId="{BF3AD636-F0AF-45DB-BF3B-74FFEF7134D1}" dt="2026-05-07T22:09:04.420" v="3331" actId="5793"/>
          <ac:spMkLst>
            <pc:docMk/>
            <pc:sldMk cId="4117872828" sldId="265"/>
            <ac:spMk id="13" creationId="{5813A3AE-1437-1BC0-5BD2-E837FFEFBE82}"/>
          </ac:spMkLst>
        </pc:spChg>
      </pc:sldChg>
      <pc:sldChg chg="modSp mod">
        <pc:chgData name="kevin de man" userId="ac4abee6191a5827" providerId="LiveId" clId="{BF3AD636-F0AF-45DB-BF3B-74FFEF7134D1}" dt="2026-05-08T08:10:16.284" v="3398" actId="20577"/>
        <pc:sldMkLst>
          <pc:docMk/>
          <pc:sldMk cId="3417639859" sldId="267"/>
        </pc:sldMkLst>
        <pc:spChg chg="mod">
          <ac:chgData name="kevin de man" userId="ac4abee6191a5827" providerId="LiveId" clId="{BF3AD636-F0AF-45DB-BF3B-74FFEF7134D1}" dt="2026-05-08T08:10:16.284" v="3398" actId="20577"/>
          <ac:spMkLst>
            <pc:docMk/>
            <pc:sldMk cId="3417639859" sldId="267"/>
            <ac:spMk id="4" creationId="{3229BC08-6CEF-F698-12F6-AD254FFEAEA7}"/>
          </ac:spMkLst>
        </pc:spChg>
        <pc:spChg chg="mod">
          <ac:chgData name="kevin de man" userId="ac4abee6191a5827" providerId="LiveId" clId="{BF3AD636-F0AF-45DB-BF3B-74FFEF7134D1}" dt="2026-05-07T19:59:16.748" v="3014" actId="20577"/>
          <ac:spMkLst>
            <pc:docMk/>
            <pc:sldMk cId="3417639859" sldId="267"/>
            <ac:spMk id="8" creationId="{E2C252BE-88EB-ED41-3B81-45AD997336DF}"/>
          </ac:spMkLst>
        </pc:spChg>
        <pc:picChg chg="mod">
          <ac:chgData name="kevin de man" userId="ac4abee6191a5827" providerId="LiveId" clId="{BF3AD636-F0AF-45DB-BF3B-74FFEF7134D1}" dt="2026-05-05T11:18:18.069" v="347" actId="1076"/>
          <ac:picMkLst>
            <pc:docMk/>
            <pc:sldMk cId="3417639859" sldId="267"/>
            <ac:picMk id="6" creationId="{202DBAEA-B1A8-DB16-42C9-A3EED7903F49}"/>
          </ac:picMkLst>
        </pc:picChg>
      </pc:sldChg>
      <pc:sldChg chg="addSp delSp modSp mod">
        <pc:chgData name="kevin de man" userId="ac4abee6191a5827" providerId="LiveId" clId="{BF3AD636-F0AF-45DB-BF3B-74FFEF7134D1}" dt="2026-05-07T07:20:34.392" v="2832" actId="20577"/>
        <pc:sldMkLst>
          <pc:docMk/>
          <pc:sldMk cId="4181515496" sldId="274"/>
        </pc:sldMkLst>
        <pc:spChg chg="mod">
          <ac:chgData name="kevin de man" userId="ac4abee6191a5827" providerId="LiveId" clId="{BF3AD636-F0AF-45DB-BF3B-74FFEF7134D1}" dt="2026-05-06T12:48:19.703" v="2206" actId="20577"/>
          <ac:spMkLst>
            <pc:docMk/>
            <pc:sldMk cId="4181515496" sldId="274"/>
            <ac:spMk id="6" creationId="{AD034830-355C-7437-435F-EB18AA1F6D60}"/>
          </ac:spMkLst>
        </pc:spChg>
        <pc:spChg chg="add del mod">
          <ac:chgData name="kevin de man" userId="ac4abee6191a5827" providerId="LiveId" clId="{BF3AD636-F0AF-45DB-BF3B-74FFEF7134D1}" dt="2026-05-06T06:52:17.602" v="527" actId="478"/>
          <ac:spMkLst>
            <pc:docMk/>
            <pc:sldMk cId="4181515496" sldId="274"/>
            <ac:spMk id="12" creationId="{06C8ED98-F62E-2D3F-C145-481128457CBD}"/>
          </ac:spMkLst>
        </pc:spChg>
        <pc:spChg chg="add del mod">
          <ac:chgData name="kevin de man" userId="ac4abee6191a5827" providerId="LiveId" clId="{BF3AD636-F0AF-45DB-BF3B-74FFEF7134D1}" dt="2026-05-05T10:58:05.155" v="181" actId="478"/>
          <ac:spMkLst>
            <pc:docMk/>
            <pc:sldMk cId="4181515496" sldId="274"/>
            <ac:spMk id="13" creationId="{4FC8041D-6C44-E209-9EFA-113A9238E129}"/>
          </ac:spMkLst>
        </pc:spChg>
        <pc:spChg chg="add mod ord">
          <ac:chgData name="kevin de man" userId="ac4abee6191a5827" providerId="LiveId" clId="{BF3AD636-F0AF-45DB-BF3B-74FFEF7134D1}" dt="2026-05-06T06:51:11.877" v="507" actId="167"/>
          <ac:spMkLst>
            <pc:docMk/>
            <pc:sldMk cId="4181515496" sldId="274"/>
            <ac:spMk id="15" creationId="{43822171-A277-037A-4C91-77D7A3D5F911}"/>
          </ac:spMkLst>
        </pc:spChg>
        <pc:spChg chg="add mod ord">
          <ac:chgData name="kevin de man" userId="ac4abee6191a5827" providerId="LiveId" clId="{BF3AD636-F0AF-45DB-BF3B-74FFEF7134D1}" dt="2026-05-06T06:51:11.877" v="507" actId="167"/>
          <ac:spMkLst>
            <pc:docMk/>
            <pc:sldMk cId="4181515496" sldId="274"/>
            <ac:spMk id="16" creationId="{8746640F-CD0F-C514-8755-E71C9BFA0877}"/>
          </ac:spMkLst>
        </pc:spChg>
        <pc:spChg chg="add mod ord">
          <ac:chgData name="kevin de man" userId="ac4abee6191a5827" providerId="LiveId" clId="{BF3AD636-F0AF-45DB-BF3B-74FFEF7134D1}" dt="2026-05-06T06:51:11.877" v="507" actId="167"/>
          <ac:spMkLst>
            <pc:docMk/>
            <pc:sldMk cId="4181515496" sldId="274"/>
            <ac:spMk id="17" creationId="{94E671F0-69B2-B6B8-6BBD-D9C2A34F07D1}"/>
          </ac:spMkLst>
        </pc:spChg>
        <pc:spChg chg="add mod ord">
          <ac:chgData name="kevin de man" userId="ac4abee6191a5827" providerId="LiveId" clId="{BF3AD636-F0AF-45DB-BF3B-74FFEF7134D1}" dt="2026-05-06T06:51:11.877" v="507" actId="167"/>
          <ac:spMkLst>
            <pc:docMk/>
            <pc:sldMk cId="4181515496" sldId="274"/>
            <ac:spMk id="21" creationId="{C7A62C39-AA5B-0B4E-E043-A069660C08B5}"/>
          </ac:spMkLst>
        </pc:spChg>
        <pc:spChg chg="add mod ord">
          <ac:chgData name="kevin de man" userId="ac4abee6191a5827" providerId="LiveId" clId="{BF3AD636-F0AF-45DB-BF3B-74FFEF7134D1}" dt="2026-05-06T06:51:11.877" v="507" actId="167"/>
          <ac:spMkLst>
            <pc:docMk/>
            <pc:sldMk cId="4181515496" sldId="274"/>
            <ac:spMk id="22" creationId="{EC348481-CF5C-6C0C-645C-D27B6DE0FD58}"/>
          </ac:spMkLst>
        </pc:spChg>
        <pc:spChg chg="add mod ord">
          <ac:chgData name="kevin de man" userId="ac4abee6191a5827" providerId="LiveId" clId="{BF3AD636-F0AF-45DB-BF3B-74FFEF7134D1}" dt="2026-05-06T06:51:11.877" v="507" actId="167"/>
          <ac:spMkLst>
            <pc:docMk/>
            <pc:sldMk cId="4181515496" sldId="274"/>
            <ac:spMk id="23" creationId="{52F648C1-1644-1EAE-D96A-BBA645024E57}"/>
          </ac:spMkLst>
        </pc:spChg>
        <pc:spChg chg="add mod ord">
          <ac:chgData name="kevin de man" userId="ac4abee6191a5827" providerId="LiveId" clId="{BF3AD636-F0AF-45DB-BF3B-74FFEF7134D1}" dt="2026-05-06T06:51:11.877" v="507" actId="167"/>
          <ac:spMkLst>
            <pc:docMk/>
            <pc:sldMk cId="4181515496" sldId="274"/>
            <ac:spMk id="24" creationId="{9FF875AF-6AA0-4235-9DDA-6DFA14C8A328}"/>
          </ac:spMkLst>
        </pc:spChg>
        <pc:spChg chg="add mod ord">
          <ac:chgData name="kevin de man" userId="ac4abee6191a5827" providerId="LiveId" clId="{BF3AD636-F0AF-45DB-BF3B-74FFEF7134D1}" dt="2026-05-06T06:51:11.877" v="507" actId="167"/>
          <ac:spMkLst>
            <pc:docMk/>
            <pc:sldMk cId="4181515496" sldId="274"/>
            <ac:spMk id="25" creationId="{E451EFE1-43D5-6C22-82EC-AA42415AB6F9}"/>
          </ac:spMkLst>
        </pc:spChg>
        <pc:spChg chg="add mod ord">
          <ac:chgData name="kevin de man" userId="ac4abee6191a5827" providerId="LiveId" clId="{BF3AD636-F0AF-45DB-BF3B-74FFEF7134D1}" dt="2026-05-06T06:51:11.877" v="507" actId="167"/>
          <ac:spMkLst>
            <pc:docMk/>
            <pc:sldMk cId="4181515496" sldId="274"/>
            <ac:spMk id="26" creationId="{3892DC5C-0BC6-BCE6-DCCB-83A4F5C06F6F}"/>
          </ac:spMkLst>
        </pc:spChg>
        <pc:spChg chg="add mod ord">
          <ac:chgData name="kevin de man" userId="ac4abee6191a5827" providerId="LiveId" clId="{BF3AD636-F0AF-45DB-BF3B-74FFEF7134D1}" dt="2026-05-06T06:51:11.877" v="507" actId="167"/>
          <ac:spMkLst>
            <pc:docMk/>
            <pc:sldMk cId="4181515496" sldId="274"/>
            <ac:spMk id="27" creationId="{B570970A-4A21-C07E-93D9-3B4967803B89}"/>
          </ac:spMkLst>
        </pc:spChg>
        <pc:spChg chg="mod">
          <ac:chgData name="kevin de man" userId="ac4abee6191a5827" providerId="LiveId" clId="{BF3AD636-F0AF-45DB-BF3B-74FFEF7134D1}" dt="2026-05-05T10:55:14.003" v="143" actId="1076"/>
          <ac:spMkLst>
            <pc:docMk/>
            <pc:sldMk cId="4181515496" sldId="274"/>
            <ac:spMk id="64" creationId="{96DDBCB9-2BE1-A01A-C5E5-E03EEA6F68A3}"/>
          </ac:spMkLst>
        </pc:spChg>
        <pc:spChg chg="mod">
          <ac:chgData name="kevin de man" userId="ac4abee6191a5827" providerId="LiveId" clId="{BF3AD636-F0AF-45DB-BF3B-74FFEF7134D1}" dt="2026-05-07T07:20:34.392" v="2832" actId="20577"/>
          <ac:spMkLst>
            <pc:docMk/>
            <pc:sldMk cId="4181515496" sldId="274"/>
            <ac:spMk id="65" creationId="{A925503F-AA0C-F90C-B25E-D1C785BD4786}"/>
          </ac:spMkLst>
        </pc:spChg>
      </pc:sldChg>
      <pc:sldChg chg="addSp delSp modSp add mod ord modAnim">
        <pc:chgData name="kevin de man" userId="ac4abee6191a5827" providerId="LiveId" clId="{BF3AD636-F0AF-45DB-BF3B-74FFEF7134D1}" dt="2026-05-07T06:48:01.287" v="2727" actId="14100"/>
        <pc:sldMkLst>
          <pc:docMk/>
          <pc:sldMk cId="2283875997" sldId="276"/>
        </pc:sldMkLst>
        <pc:spChg chg="add mod ord">
          <ac:chgData name="kevin de man" userId="ac4abee6191a5827" providerId="LiveId" clId="{BF3AD636-F0AF-45DB-BF3B-74FFEF7134D1}" dt="2026-05-07T06:43:22.175" v="2694" actId="1076"/>
          <ac:spMkLst>
            <pc:docMk/>
            <pc:sldMk cId="2283875997" sldId="276"/>
            <ac:spMk id="5" creationId="{E34B61B1-15BC-5BEC-BF3E-D66D6E1CC811}"/>
          </ac:spMkLst>
        </pc:spChg>
        <pc:spChg chg="add mod">
          <ac:chgData name="kevin de man" userId="ac4abee6191a5827" providerId="LiveId" clId="{BF3AD636-F0AF-45DB-BF3B-74FFEF7134D1}" dt="2026-05-06T12:13:02.615" v="2062" actId="1076"/>
          <ac:spMkLst>
            <pc:docMk/>
            <pc:sldMk cId="2283875997" sldId="276"/>
            <ac:spMk id="7" creationId="{7F3E8508-5FB9-255F-A47E-F68DB2385B3F}"/>
          </ac:spMkLst>
        </pc:spChg>
        <pc:spChg chg="add mod">
          <ac:chgData name="kevin de man" userId="ac4abee6191a5827" providerId="LiveId" clId="{BF3AD636-F0AF-45DB-BF3B-74FFEF7134D1}" dt="2026-05-06T13:08:11.110" v="2225" actId="20577"/>
          <ac:spMkLst>
            <pc:docMk/>
            <pc:sldMk cId="2283875997" sldId="276"/>
            <ac:spMk id="8" creationId="{3462143E-D8B3-E710-5652-B004FF4592C2}"/>
          </ac:spMkLst>
        </pc:spChg>
        <pc:spChg chg="add mod">
          <ac:chgData name="kevin de man" userId="ac4abee6191a5827" providerId="LiveId" clId="{BF3AD636-F0AF-45DB-BF3B-74FFEF7134D1}" dt="2026-05-06T12:13:02.615" v="2062" actId="1076"/>
          <ac:spMkLst>
            <pc:docMk/>
            <pc:sldMk cId="2283875997" sldId="276"/>
            <ac:spMk id="9" creationId="{9E492CD7-EDBA-27E2-7032-9B36ABDE4EB7}"/>
          </ac:spMkLst>
        </pc:spChg>
        <pc:spChg chg="add mod ord">
          <ac:chgData name="kevin de man" userId="ac4abee6191a5827" providerId="LiveId" clId="{BF3AD636-F0AF-45DB-BF3B-74FFEF7134D1}" dt="2026-05-07T06:43:31.365" v="2695" actId="167"/>
          <ac:spMkLst>
            <pc:docMk/>
            <pc:sldMk cId="2283875997" sldId="276"/>
            <ac:spMk id="11" creationId="{84EA4F8A-7C09-4E54-A282-1F6742343363}"/>
          </ac:spMkLst>
        </pc:spChg>
        <pc:spChg chg="add mod ord">
          <ac:chgData name="kevin de man" userId="ac4abee6191a5827" providerId="LiveId" clId="{BF3AD636-F0AF-45DB-BF3B-74FFEF7134D1}" dt="2026-05-07T06:43:31.365" v="2695" actId="167"/>
          <ac:spMkLst>
            <pc:docMk/>
            <pc:sldMk cId="2283875997" sldId="276"/>
            <ac:spMk id="12" creationId="{EC78A586-3983-A128-6FCA-74823FEE576A}"/>
          </ac:spMkLst>
        </pc:spChg>
        <pc:spChg chg="mod">
          <ac:chgData name="kevin de man" userId="ac4abee6191a5827" providerId="LiveId" clId="{BF3AD636-F0AF-45DB-BF3B-74FFEF7134D1}" dt="2026-05-07T06:43:51.840" v="2699" actId="208"/>
          <ac:spMkLst>
            <pc:docMk/>
            <pc:sldMk cId="2283875997" sldId="276"/>
            <ac:spMk id="15" creationId="{51B5F9F5-7291-417C-58FC-384292E19BBA}"/>
          </ac:spMkLst>
        </pc:spChg>
        <pc:picChg chg="add mod ord">
          <ac:chgData name="kevin de man" userId="ac4abee6191a5827" providerId="LiveId" clId="{BF3AD636-F0AF-45DB-BF3B-74FFEF7134D1}" dt="2026-05-07T06:43:22.175" v="2694" actId="1076"/>
          <ac:picMkLst>
            <pc:docMk/>
            <pc:sldMk cId="2283875997" sldId="276"/>
            <ac:picMk id="6" creationId="{DD9F9C90-15C5-8CD0-DDB0-10823ED4013D}"/>
          </ac:picMkLst>
        </pc:picChg>
        <pc:picChg chg="add mod">
          <ac:chgData name="kevin de man" userId="ac4abee6191a5827" providerId="LiveId" clId="{BF3AD636-F0AF-45DB-BF3B-74FFEF7134D1}" dt="2026-05-07T06:48:01.287" v="2727" actId="14100"/>
          <ac:picMkLst>
            <pc:docMk/>
            <pc:sldMk cId="2283875997" sldId="276"/>
            <ac:picMk id="13" creationId="{0C130DCD-8E24-27E1-4B29-C47F38CC181B}"/>
          </ac:picMkLst>
        </pc:picChg>
      </pc:sldChg>
      <pc:sldChg chg="addSp delSp modSp add mod ord modAnim">
        <pc:chgData name="kevin de man" userId="ac4abee6191a5827" providerId="LiveId" clId="{BF3AD636-F0AF-45DB-BF3B-74FFEF7134D1}" dt="2026-05-06T14:07:20.782" v="2422"/>
        <pc:sldMkLst>
          <pc:docMk/>
          <pc:sldMk cId="2718752276" sldId="277"/>
        </pc:sldMkLst>
        <pc:spChg chg="mod">
          <ac:chgData name="kevin de man" userId="ac4abee6191a5827" providerId="LiveId" clId="{BF3AD636-F0AF-45DB-BF3B-74FFEF7134D1}" dt="2026-05-06T13:13:21.523" v="2231" actId="1076"/>
          <ac:spMkLst>
            <pc:docMk/>
            <pc:sldMk cId="2718752276" sldId="277"/>
            <ac:spMk id="2" creationId="{88283D63-CA31-0D7B-825F-688FA68C0EDC}"/>
          </ac:spMkLst>
        </pc:spChg>
        <pc:spChg chg="add mod">
          <ac:chgData name="kevin de man" userId="ac4abee6191a5827" providerId="LiveId" clId="{BF3AD636-F0AF-45DB-BF3B-74FFEF7134D1}" dt="2026-05-06T11:56:14.728" v="1438" actId="1076"/>
          <ac:spMkLst>
            <pc:docMk/>
            <pc:sldMk cId="2718752276" sldId="277"/>
            <ac:spMk id="8" creationId="{923FD768-6D35-98C2-C67C-ABC906DEB428}"/>
          </ac:spMkLst>
        </pc:spChg>
        <pc:spChg chg="add mod">
          <ac:chgData name="kevin de man" userId="ac4abee6191a5827" providerId="LiveId" clId="{BF3AD636-F0AF-45DB-BF3B-74FFEF7134D1}" dt="2026-05-06T12:11:51.719" v="2057" actId="404"/>
          <ac:spMkLst>
            <pc:docMk/>
            <pc:sldMk cId="2718752276" sldId="277"/>
            <ac:spMk id="13" creationId="{81691C5D-33BA-06BC-6853-C52EB6440759}"/>
          </ac:spMkLst>
        </pc:spChg>
        <pc:spChg chg="add mod">
          <ac:chgData name="kevin de man" userId="ac4abee6191a5827" providerId="LiveId" clId="{BF3AD636-F0AF-45DB-BF3B-74FFEF7134D1}" dt="2026-05-06T13:11:53.140" v="2226" actId="1076"/>
          <ac:spMkLst>
            <pc:docMk/>
            <pc:sldMk cId="2718752276" sldId="277"/>
            <ac:spMk id="14" creationId="{0C6D88F5-A364-0140-363D-332A7DD864B6}"/>
          </ac:spMkLst>
        </pc:spChg>
        <pc:spChg chg="add mod">
          <ac:chgData name="kevin de man" userId="ac4abee6191a5827" providerId="LiveId" clId="{BF3AD636-F0AF-45DB-BF3B-74FFEF7134D1}" dt="2026-05-06T11:56:14.728" v="1438" actId="1076"/>
          <ac:spMkLst>
            <pc:docMk/>
            <pc:sldMk cId="2718752276" sldId="277"/>
            <ac:spMk id="17" creationId="{C7062643-8BCD-F27A-926F-2FADDE42FBD0}"/>
          </ac:spMkLst>
        </pc:spChg>
        <pc:spChg chg="add mod">
          <ac:chgData name="kevin de man" userId="ac4abee6191a5827" providerId="LiveId" clId="{BF3AD636-F0AF-45DB-BF3B-74FFEF7134D1}" dt="2026-05-06T11:56:14.728" v="1438" actId="1076"/>
          <ac:spMkLst>
            <pc:docMk/>
            <pc:sldMk cId="2718752276" sldId="277"/>
            <ac:spMk id="18" creationId="{EA322632-EB4E-85CB-E437-F27F7A8D58F3}"/>
          </ac:spMkLst>
        </pc:spChg>
        <pc:picChg chg="add mod">
          <ac:chgData name="kevin de man" userId="ac4abee6191a5827" providerId="LiveId" clId="{BF3AD636-F0AF-45DB-BF3B-74FFEF7134D1}" dt="2026-05-06T13:15:19.317" v="2239" actId="1076"/>
          <ac:picMkLst>
            <pc:docMk/>
            <pc:sldMk cId="2718752276" sldId="277"/>
            <ac:picMk id="6" creationId="{ED8D16A6-9B39-0A44-6BD9-E077388DD52A}"/>
          </ac:picMkLst>
        </pc:picChg>
        <pc:picChg chg="add mod">
          <ac:chgData name="kevin de man" userId="ac4abee6191a5827" providerId="LiveId" clId="{BF3AD636-F0AF-45DB-BF3B-74FFEF7134D1}" dt="2026-05-06T11:56:14.728" v="1438" actId="1076"/>
          <ac:picMkLst>
            <pc:docMk/>
            <pc:sldMk cId="2718752276" sldId="277"/>
            <ac:picMk id="7" creationId="{AC864606-58EF-1A34-282D-28F6F3E35B1B}"/>
          </ac:picMkLst>
        </pc:picChg>
      </pc:sldChg>
      <pc:sldChg chg="addSp delSp modSp add mod ord modAnim">
        <pc:chgData name="kevin de man" userId="ac4abee6191a5827" providerId="LiveId" clId="{BF3AD636-F0AF-45DB-BF3B-74FFEF7134D1}" dt="2026-05-07T12:29:32.872" v="2923"/>
        <pc:sldMkLst>
          <pc:docMk/>
          <pc:sldMk cId="4281670865" sldId="278"/>
        </pc:sldMkLst>
        <pc:spChg chg="add mod ord">
          <ac:chgData name="kevin de man" userId="ac4abee6191a5827" providerId="LiveId" clId="{BF3AD636-F0AF-45DB-BF3B-74FFEF7134D1}" dt="2026-05-07T07:19:37.371" v="2827" actId="1076"/>
          <ac:spMkLst>
            <pc:docMk/>
            <pc:sldMk cId="4281670865" sldId="278"/>
            <ac:spMk id="20" creationId="{CE00158D-3259-F563-8E38-6D489CF28C25}"/>
          </ac:spMkLst>
        </pc:spChg>
        <pc:spChg chg="add mod ord">
          <ac:chgData name="kevin de man" userId="ac4abee6191a5827" providerId="LiveId" clId="{BF3AD636-F0AF-45DB-BF3B-74FFEF7134D1}" dt="2026-05-07T07:13:44.541" v="2803" actId="166"/>
          <ac:spMkLst>
            <pc:docMk/>
            <pc:sldMk cId="4281670865" sldId="278"/>
            <ac:spMk id="22" creationId="{90383626-C797-E448-C999-DE638FAAC3C9}"/>
          </ac:spMkLst>
        </pc:spChg>
        <pc:spChg chg="add mod ord">
          <ac:chgData name="kevin de man" userId="ac4abee6191a5827" providerId="LiveId" clId="{BF3AD636-F0AF-45DB-BF3B-74FFEF7134D1}" dt="2026-05-07T07:19:33.979" v="2826" actId="1076"/>
          <ac:spMkLst>
            <pc:docMk/>
            <pc:sldMk cId="4281670865" sldId="278"/>
            <ac:spMk id="23" creationId="{A3D522AE-FDD0-3E97-8E51-39E7553C8231}"/>
          </ac:spMkLst>
        </pc:spChg>
        <pc:spChg chg="add mod">
          <ac:chgData name="kevin de man" userId="ac4abee6191a5827" providerId="LiveId" clId="{BF3AD636-F0AF-45DB-BF3B-74FFEF7134D1}" dt="2026-05-06T11:10:58.780" v="1232" actId="1076"/>
          <ac:spMkLst>
            <pc:docMk/>
            <pc:sldMk cId="4281670865" sldId="278"/>
            <ac:spMk id="33" creationId="{374622C8-04A9-8F6B-6352-3D982F57FBF4}"/>
          </ac:spMkLst>
        </pc:spChg>
        <pc:spChg chg="add mod">
          <ac:chgData name="kevin de man" userId="ac4abee6191a5827" providerId="LiveId" clId="{BF3AD636-F0AF-45DB-BF3B-74FFEF7134D1}" dt="2026-05-06T11:10:58.780" v="1232" actId="1076"/>
          <ac:spMkLst>
            <pc:docMk/>
            <pc:sldMk cId="4281670865" sldId="278"/>
            <ac:spMk id="34" creationId="{EE5B5394-D21B-C627-F7D0-B6A759D32275}"/>
          </ac:spMkLst>
        </pc:spChg>
        <pc:spChg chg="add mod">
          <ac:chgData name="kevin de man" userId="ac4abee6191a5827" providerId="LiveId" clId="{BF3AD636-F0AF-45DB-BF3B-74FFEF7134D1}" dt="2026-05-06T11:10:58.780" v="1232" actId="1076"/>
          <ac:spMkLst>
            <pc:docMk/>
            <pc:sldMk cId="4281670865" sldId="278"/>
            <ac:spMk id="35" creationId="{F0A2FB29-8B49-3E70-B597-3F10B201C622}"/>
          </ac:spMkLst>
        </pc:spChg>
        <pc:spChg chg="add mod">
          <ac:chgData name="kevin de man" userId="ac4abee6191a5827" providerId="LiveId" clId="{BF3AD636-F0AF-45DB-BF3B-74FFEF7134D1}" dt="2026-05-06T11:10:58.780" v="1232" actId="1076"/>
          <ac:spMkLst>
            <pc:docMk/>
            <pc:sldMk cId="4281670865" sldId="278"/>
            <ac:spMk id="36" creationId="{176D0938-9114-F900-3DFA-DE1EC71A980A}"/>
          </ac:spMkLst>
        </pc:spChg>
        <pc:spChg chg="add mod">
          <ac:chgData name="kevin de man" userId="ac4abee6191a5827" providerId="LiveId" clId="{BF3AD636-F0AF-45DB-BF3B-74FFEF7134D1}" dt="2026-05-06T11:08:07.488" v="1202" actId="207"/>
          <ac:spMkLst>
            <pc:docMk/>
            <pc:sldMk cId="4281670865" sldId="278"/>
            <ac:spMk id="37" creationId="{6E1EB360-500C-8641-CF0B-0BAEAA70894E}"/>
          </ac:spMkLst>
        </pc:spChg>
        <pc:spChg chg="add mod ord">
          <ac:chgData name="kevin de man" userId="ac4abee6191a5827" providerId="LiveId" clId="{BF3AD636-F0AF-45DB-BF3B-74FFEF7134D1}" dt="2026-05-06T11:06:14.244" v="1164" actId="1076"/>
          <ac:spMkLst>
            <pc:docMk/>
            <pc:sldMk cId="4281670865" sldId="278"/>
            <ac:spMk id="38" creationId="{0040A350-6309-9A41-24DA-FA30CA476DE1}"/>
          </ac:spMkLst>
        </pc:spChg>
        <pc:spChg chg="add mod ord">
          <ac:chgData name="kevin de man" userId="ac4abee6191a5827" providerId="LiveId" clId="{BF3AD636-F0AF-45DB-BF3B-74FFEF7134D1}" dt="2026-05-06T11:07:27.270" v="1184" actId="1076"/>
          <ac:spMkLst>
            <pc:docMk/>
            <pc:sldMk cId="4281670865" sldId="278"/>
            <ac:spMk id="39" creationId="{4F108D5D-1126-A0E9-D6EE-B115BDE47FDA}"/>
          </ac:spMkLst>
        </pc:spChg>
        <pc:spChg chg="add mod ord">
          <ac:chgData name="kevin de man" userId="ac4abee6191a5827" providerId="LiveId" clId="{BF3AD636-F0AF-45DB-BF3B-74FFEF7134D1}" dt="2026-05-06T11:09:39.393" v="1222" actId="207"/>
          <ac:spMkLst>
            <pc:docMk/>
            <pc:sldMk cId="4281670865" sldId="278"/>
            <ac:spMk id="40" creationId="{E5B970E0-274C-9C70-2F75-75A8666E53C4}"/>
          </ac:spMkLst>
        </pc:spChg>
        <pc:spChg chg="add mod ord">
          <ac:chgData name="kevin de man" userId="ac4abee6191a5827" providerId="LiveId" clId="{BF3AD636-F0AF-45DB-BF3B-74FFEF7134D1}" dt="2026-05-06T11:08:50.472" v="1211" actId="14100"/>
          <ac:spMkLst>
            <pc:docMk/>
            <pc:sldMk cId="4281670865" sldId="278"/>
            <ac:spMk id="41" creationId="{7FDC0508-CACD-620C-1675-82398A1F6972}"/>
          </ac:spMkLst>
        </pc:spChg>
        <pc:spChg chg="add mod ord">
          <ac:chgData name="kevin de man" userId="ac4abee6191a5827" providerId="LiveId" clId="{BF3AD636-F0AF-45DB-BF3B-74FFEF7134D1}" dt="2026-05-06T11:09:21.497" v="1218" actId="207"/>
          <ac:spMkLst>
            <pc:docMk/>
            <pc:sldMk cId="4281670865" sldId="278"/>
            <ac:spMk id="42" creationId="{73FBF231-0391-EC47-070A-32D3C2CCB2B4}"/>
          </ac:spMkLst>
        </pc:spChg>
        <pc:spChg chg="add mod">
          <ac:chgData name="kevin de man" userId="ac4abee6191a5827" providerId="LiveId" clId="{BF3AD636-F0AF-45DB-BF3B-74FFEF7134D1}" dt="2026-05-06T11:08:33.877" v="1206" actId="208"/>
          <ac:spMkLst>
            <pc:docMk/>
            <pc:sldMk cId="4281670865" sldId="278"/>
            <ac:spMk id="43" creationId="{087F7E4F-2FA7-43BB-9F7B-AB92F15014FF}"/>
          </ac:spMkLst>
        </pc:spChg>
        <pc:spChg chg="add mod">
          <ac:chgData name="kevin de man" userId="ac4abee6191a5827" providerId="LiveId" clId="{BF3AD636-F0AF-45DB-BF3B-74FFEF7134D1}" dt="2026-05-06T11:27:00.463" v="1414" actId="1076"/>
          <ac:spMkLst>
            <pc:docMk/>
            <pc:sldMk cId="4281670865" sldId="278"/>
            <ac:spMk id="44" creationId="{3E732B50-2553-621D-30FD-2DBFEEC5C193}"/>
          </ac:spMkLst>
        </pc:spChg>
        <pc:spChg chg="add mod">
          <ac:chgData name="kevin de man" userId="ac4abee6191a5827" providerId="LiveId" clId="{BF3AD636-F0AF-45DB-BF3B-74FFEF7134D1}" dt="2026-05-06T11:27:17.294" v="1420" actId="1076"/>
          <ac:spMkLst>
            <pc:docMk/>
            <pc:sldMk cId="4281670865" sldId="278"/>
            <ac:spMk id="45" creationId="{BDEC62C4-3706-E080-6AE8-F97251C34710}"/>
          </ac:spMkLst>
        </pc:spChg>
        <pc:picChg chg="add del mod">
          <ac:chgData name="kevin de man" userId="ac4abee6191a5827" providerId="LiveId" clId="{BF3AD636-F0AF-45DB-BF3B-74FFEF7134D1}" dt="2026-05-07T07:14:04.604" v="2810" actId="478"/>
          <ac:picMkLst>
            <pc:docMk/>
            <pc:sldMk cId="4281670865" sldId="278"/>
            <ac:picMk id="5" creationId="{8B41A519-CB2A-FE69-5532-16E7AF173AF2}"/>
          </ac:picMkLst>
        </pc:picChg>
        <pc:picChg chg="add mod">
          <ac:chgData name="kevin de man" userId="ac4abee6191a5827" providerId="LiveId" clId="{BF3AD636-F0AF-45DB-BF3B-74FFEF7134D1}" dt="2026-05-07T07:19:26.667" v="2825" actId="1076"/>
          <ac:picMkLst>
            <pc:docMk/>
            <pc:sldMk cId="4281670865" sldId="278"/>
            <ac:picMk id="6" creationId="{DA8DB685-C6E8-F139-1287-21FEA8499A2A}"/>
          </ac:picMkLst>
        </pc:picChg>
        <pc:picChg chg="add mod">
          <ac:chgData name="kevin de man" userId="ac4abee6191a5827" providerId="LiveId" clId="{BF3AD636-F0AF-45DB-BF3B-74FFEF7134D1}" dt="2026-05-07T07:19:03.621" v="2822" actId="1076"/>
          <ac:picMkLst>
            <pc:docMk/>
            <pc:sldMk cId="4281670865" sldId="278"/>
            <ac:picMk id="7" creationId="{64D0EB75-1070-ACA0-A9F3-206F2ED29AF0}"/>
          </ac:picMkLst>
        </pc:picChg>
        <pc:picChg chg="add del mod">
          <ac:chgData name="kevin de man" userId="ac4abee6191a5827" providerId="LiveId" clId="{BF3AD636-F0AF-45DB-BF3B-74FFEF7134D1}" dt="2026-05-07T07:12:22.485" v="2783" actId="478"/>
          <ac:picMkLst>
            <pc:docMk/>
            <pc:sldMk cId="4281670865" sldId="278"/>
            <ac:picMk id="8" creationId="{6FFEA0A4-A0AC-14C9-D2A1-E80EEC380B3D}"/>
          </ac:picMkLst>
        </pc:picChg>
        <pc:picChg chg="add mod ord">
          <ac:chgData name="kevin de man" userId="ac4abee6191a5827" providerId="LiveId" clId="{BF3AD636-F0AF-45DB-BF3B-74FFEF7134D1}" dt="2026-05-07T07:13:41.393" v="2802" actId="166"/>
          <ac:picMkLst>
            <pc:docMk/>
            <pc:sldMk cId="4281670865" sldId="278"/>
            <ac:picMk id="9" creationId="{6229F67F-7EC4-9A88-902A-0B02D9D2AD9F}"/>
          </ac:picMkLst>
        </pc:picChg>
        <pc:picChg chg="add del mod">
          <ac:chgData name="kevin de man" userId="ac4abee6191a5827" providerId="LiveId" clId="{BF3AD636-F0AF-45DB-BF3B-74FFEF7134D1}" dt="2026-05-07T07:14:02.820" v="2809" actId="478"/>
          <ac:picMkLst>
            <pc:docMk/>
            <pc:sldMk cId="4281670865" sldId="278"/>
            <ac:picMk id="17" creationId="{757D4B92-9340-5E4C-5A71-E63C17F4FFE0}"/>
          </ac:picMkLst>
        </pc:picChg>
      </pc:sldChg>
      <pc:sldChg chg="modSp add mod modAnim">
        <pc:chgData name="kevin de man" userId="ac4abee6191a5827" providerId="LiveId" clId="{BF3AD636-F0AF-45DB-BF3B-74FFEF7134D1}" dt="2026-05-06T12:51:32.668" v="2216"/>
        <pc:sldMkLst>
          <pc:docMk/>
          <pc:sldMk cId="2356439852" sldId="279"/>
        </pc:sldMkLst>
        <pc:spChg chg="mod">
          <ac:chgData name="kevin de man" userId="ac4abee6191a5827" providerId="LiveId" clId="{BF3AD636-F0AF-45DB-BF3B-74FFEF7134D1}" dt="2026-05-06T11:24:04.515" v="1394" actId="1076"/>
          <ac:spMkLst>
            <pc:docMk/>
            <pc:sldMk cId="2356439852" sldId="279"/>
            <ac:spMk id="6" creationId="{64CA485A-8EAB-93D1-BA24-D864FA5B6909}"/>
          </ac:spMkLst>
        </pc:spChg>
        <pc:spChg chg="mod">
          <ac:chgData name="kevin de man" userId="ac4abee6191a5827" providerId="LiveId" clId="{BF3AD636-F0AF-45DB-BF3B-74FFEF7134D1}" dt="2026-05-06T11:24:24.494" v="1400" actId="1076"/>
          <ac:spMkLst>
            <pc:docMk/>
            <pc:sldMk cId="2356439852" sldId="279"/>
            <ac:spMk id="19" creationId="{E4DB1038-6D29-34BE-B353-1BFF30CB1442}"/>
          </ac:spMkLst>
        </pc:spChg>
        <pc:picChg chg="mod">
          <ac:chgData name="kevin de man" userId="ac4abee6191a5827" providerId="LiveId" clId="{BF3AD636-F0AF-45DB-BF3B-74FFEF7134D1}" dt="2026-05-06T11:24:44.301" v="1401" actId="1076"/>
          <ac:picMkLst>
            <pc:docMk/>
            <pc:sldMk cId="2356439852" sldId="279"/>
            <ac:picMk id="31" creationId="{BE613385-87D8-9A09-6A51-8971FB10840D}"/>
          </ac:picMkLst>
        </pc:picChg>
      </pc:sldChg>
      <pc:sldChg chg="addSp delSp modSp add mod delAnim">
        <pc:chgData name="kevin de man" userId="ac4abee6191a5827" providerId="LiveId" clId="{BF3AD636-F0AF-45DB-BF3B-74FFEF7134D1}" dt="2026-05-08T08:12:06.875" v="3399" actId="732"/>
        <pc:sldMkLst>
          <pc:docMk/>
          <pc:sldMk cId="451689766" sldId="280"/>
        </pc:sldMkLst>
        <pc:spChg chg="mod">
          <ac:chgData name="kevin de man" userId="ac4abee6191a5827" providerId="LiveId" clId="{BF3AD636-F0AF-45DB-BF3B-74FFEF7134D1}" dt="2026-05-06T12:07:04.329" v="2020"/>
          <ac:spMkLst>
            <pc:docMk/>
            <pc:sldMk cId="451689766" sldId="280"/>
            <ac:spMk id="4" creationId="{1F090213-F6CA-630C-97B8-18F8A0862215}"/>
          </ac:spMkLst>
        </pc:spChg>
        <pc:spChg chg="add mod">
          <ac:chgData name="kevin de man" userId="ac4abee6191a5827" providerId="LiveId" clId="{BF3AD636-F0AF-45DB-BF3B-74FFEF7134D1}" dt="2026-05-06T12:07:17.763" v="2024"/>
          <ac:spMkLst>
            <pc:docMk/>
            <pc:sldMk cId="451689766" sldId="280"/>
            <ac:spMk id="40" creationId="{CA846908-B9C8-F386-0626-BFC838F35837}"/>
          </ac:spMkLst>
        </pc:spChg>
        <pc:spChg chg="add mod">
          <ac:chgData name="kevin de man" userId="ac4abee6191a5827" providerId="LiveId" clId="{BF3AD636-F0AF-45DB-BF3B-74FFEF7134D1}" dt="2026-05-06T13:47:28.560" v="2420" actId="207"/>
          <ac:spMkLst>
            <pc:docMk/>
            <pc:sldMk cId="451689766" sldId="280"/>
            <ac:spMk id="43" creationId="{6DF11331-458E-C59E-C1FD-9754BE57E575}"/>
          </ac:spMkLst>
        </pc:spChg>
        <pc:picChg chg="add mod">
          <ac:chgData name="kevin de man" userId="ac4abee6191a5827" providerId="LiveId" clId="{BF3AD636-F0AF-45DB-BF3B-74FFEF7134D1}" dt="2026-05-06T12:07:17.763" v="2024"/>
          <ac:picMkLst>
            <pc:docMk/>
            <pc:sldMk cId="451689766" sldId="280"/>
            <ac:picMk id="38" creationId="{4EE1CBF1-A064-6381-D526-6AAEA40071E5}"/>
          </ac:picMkLst>
        </pc:picChg>
        <pc:picChg chg="add mod modCrop">
          <ac:chgData name="kevin de man" userId="ac4abee6191a5827" providerId="LiveId" clId="{BF3AD636-F0AF-45DB-BF3B-74FFEF7134D1}" dt="2026-05-08T08:12:06.875" v="3399" actId="732"/>
          <ac:picMkLst>
            <pc:docMk/>
            <pc:sldMk cId="451689766" sldId="280"/>
            <ac:picMk id="39" creationId="{560B2DD8-6CFE-5DEC-2830-DDE94C67390A}"/>
          </ac:picMkLst>
        </pc:picChg>
      </pc:sldChg>
      <pc:sldChg chg="addSp delSp modSp add mod modAnim">
        <pc:chgData name="kevin de man" userId="ac4abee6191a5827" providerId="LiveId" clId="{BF3AD636-F0AF-45DB-BF3B-74FFEF7134D1}" dt="2026-05-06T17:34:50.605" v="2580" actId="1076"/>
        <pc:sldMkLst>
          <pc:docMk/>
          <pc:sldMk cId="4183548440" sldId="281"/>
        </pc:sldMkLst>
        <pc:spChg chg="mod">
          <ac:chgData name="kevin de man" userId="ac4abee6191a5827" providerId="LiveId" clId="{BF3AD636-F0AF-45DB-BF3B-74FFEF7134D1}" dt="2026-05-06T13:43:01.325" v="2405" actId="20577"/>
          <ac:spMkLst>
            <pc:docMk/>
            <pc:sldMk cId="4183548440" sldId="281"/>
            <ac:spMk id="4" creationId="{6F9CA3BE-C9C8-0473-1546-E5C0051D6341}"/>
          </ac:spMkLst>
        </pc:spChg>
        <pc:picChg chg="add mod">
          <ac:chgData name="kevin de man" userId="ac4abee6191a5827" providerId="LiveId" clId="{BF3AD636-F0AF-45DB-BF3B-74FFEF7134D1}" dt="2026-05-06T17:34:50.605" v="2580" actId="1076"/>
          <ac:picMkLst>
            <pc:docMk/>
            <pc:sldMk cId="4183548440" sldId="281"/>
            <ac:picMk id="6" creationId="{BF9C4CAC-C397-F0BF-549D-3C8553AEA7B5}"/>
          </ac:picMkLst>
        </pc:picChg>
      </pc:sldChg>
      <pc:sldChg chg="addSp delSp modSp add mod">
        <pc:chgData name="kevin de man" userId="ac4abee6191a5827" providerId="LiveId" clId="{BF3AD636-F0AF-45DB-BF3B-74FFEF7134D1}" dt="2026-05-06T20:22:31.960" v="2674" actId="20577"/>
        <pc:sldMkLst>
          <pc:docMk/>
          <pc:sldMk cId="3593885654" sldId="282"/>
        </pc:sldMkLst>
        <pc:spChg chg="mod">
          <ac:chgData name="kevin de man" userId="ac4abee6191a5827" providerId="LiveId" clId="{BF3AD636-F0AF-45DB-BF3B-74FFEF7134D1}" dt="2026-05-06T20:22:05.610" v="2654" actId="20577"/>
          <ac:spMkLst>
            <pc:docMk/>
            <pc:sldMk cId="3593885654" sldId="282"/>
            <ac:spMk id="4" creationId="{60ECF6B0-2DAF-76A0-CABC-029939E6698E}"/>
          </ac:spMkLst>
        </pc:spChg>
        <pc:spChg chg="add mod">
          <ac:chgData name="kevin de man" userId="ac4abee6191a5827" providerId="LiveId" clId="{BF3AD636-F0AF-45DB-BF3B-74FFEF7134D1}" dt="2026-05-06T20:22:31.960" v="2674" actId="20577"/>
          <ac:spMkLst>
            <pc:docMk/>
            <pc:sldMk cId="3593885654" sldId="282"/>
            <ac:spMk id="7" creationId="{C988E54F-D4CC-CAB9-D3DE-B365BA6209F2}"/>
          </ac:spMkLst>
        </pc:spChg>
        <pc:picChg chg="add mod">
          <ac:chgData name="kevin de man" userId="ac4abee6191a5827" providerId="LiveId" clId="{BF3AD636-F0AF-45DB-BF3B-74FFEF7134D1}" dt="2026-05-06T20:19:59.908" v="2614" actId="1076"/>
          <ac:picMkLst>
            <pc:docMk/>
            <pc:sldMk cId="3593885654" sldId="282"/>
            <ac:picMk id="5" creationId="{1B43696F-ACD3-768C-76E7-DCA37F21EC5E}"/>
          </ac:picMkLst>
        </pc:picChg>
      </pc:sldChg>
    </pc:docChg>
  </pc:docChgLst>
  <pc:docChgLst>
    <pc:chgData clId="Web-{E986264A-9A83-4072-AC66-53EE0CC827D4}"/>
    <pc:docChg chg="modSld">
      <pc:chgData name="" userId="" providerId="" clId="Web-{E986264A-9A83-4072-AC66-53EE0CC827D4}" dt="2026-05-04T08:27:45.260" v="0"/>
      <pc:docMkLst>
        <pc:docMk/>
      </pc:docMkLst>
      <pc:sldChg chg="delSp">
        <pc:chgData name="" userId="" providerId="" clId="Web-{E986264A-9A83-4072-AC66-53EE0CC827D4}" dt="2026-05-04T08:27:45.260" v="0"/>
        <pc:sldMkLst>
          <pc:docMk/>
          <pc:sldMk cId="0" sldId="256"/>
        </pc:sldMkLst>
        <pc:spChg chg="del">
          <ac:chgData name="" userId="" providerId="" clId="Web-{E986264A-9A83-4072-AC66-53EE0CC827D4}" dt="2026-05-04T08:27:45.260" v="0"/>
          <ac:spMkLst>
            <pc:docMk/>
            <pc:sldMk cId="0" sldId="256"/>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22885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2913063" y="0"/>
            <a:ext cx="2228850" cy="458788"/>
          </a:xfrm>
          <a:prstGeom prst="rect">
            <a:avLst/>
          </a:prstGeom>
        </p:spPr>
        <p:txBody>
          <a:bodyPr vert="horz" lIns="91440" tIns="45720" rIns="91440" bIns="45720" rtlCol="0"/>
          <a:lstStyle>
            <a:lvl1pPr algn="r">
              <a:defRPr sz="1200"/>
            </a:lvl1pPr>
          </a:lstStyle>
          <a:p>
            <a:fld id="{5D7F550B-79D1-436B-A385-82C12F3D2709}" type="datetimeFigureOut">
              <a:t>08/05/2026</a:t>
            </a:fld>
            <a:endParaRPr lang="nl-NL"/>
          </a:p>
        </p:txBody>
      </p:sp>
      <p:sp>
        <p:nvSpPr>
          <p:cNvPr id="4" name="Tijdelijke aanduiding voor dia-afbeelding 3"/>
          <p:cNvSpPr>
            <a:spLocks noGrp="1" noRot="1" noChangeAspect="1"/>
          </p:cNvSpPr>
          <p:nvPr>
            <p:ph type="sldImg" idx="2"/>
          </p:nvPr>
        </p:nvSpPr>
        <p:spPr>
          <a:xfrm>
            <a:off x="-17145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514350" y="4400550"/>
            <a:ext cx="41148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22885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2913063" y="8685213"/>
            <a:ext cx="2228850" cy="458787"/>
          </a:xfrm>
          <a:prstGeom prst="rect">
            <a:avLst/>
          </a:prstGeom>
        </p:spPr>
        <p:txBody>
          <a:bodyPr vert="horz" lIns="91440" tIns="45720" rIns="91440" bIns="45720" rtlCol="0" anchor="b"/>
          <a:lstStyle>
            <a:lvl1pPr algn="r">
              <a:defRPr sz="1200"/>
            </a:lvl1pPr>
          </a:lstStyle>
          <a:p>
            <a:fld id="{29C0A9E0-9C17-42FB-8234-827818EF1541}" type="slidenum">
              <a:t>‹#›</a:t>
            </a:fld>
            <a:endParaRPr lang="nl-NL"/>
          </a:p>
        </p:txBody>
      </p:sp>
    </p:spTree>
    <p:extLst>
      <p:ext uri="{BB962C8B-B14F-4D97-AF65-F5344CB8AC3E}">
        <p14:creationId xmlns:p14="http://schemas.microsoft.com/office/powerpoint/2010/main" val="2813280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52DC9-B5E2-FE4A-AEA7-68C1D39DF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22751-4199-F9C2-B341-FB67B0773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D56F7-0095-1516-EF34-2235D32946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97757E-6C96-C7C8-AF20-3E01B0353DC5}"/>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44455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8A7C8-1CD1-046C-578B-D0898CA1A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562D34-10B5-5B6B-8442-7DA458596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87A06-42C2-9D97-A131-669F26D66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ED85E5-D6D2-249E-EF88-19867EDFE68F}"/>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4147916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D1000-9334-2E31-82B4-7E1613582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10304-7EFF-2EB4-DBFA-91B5EFCD6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DC297-EAD2-F995-32DB-EC5D08ACE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C5508D-19CA-F904-D4D8-AF3B5D38A724}"/>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73414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B7FD-E3E1-7ACC-0322-E17C5E38A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02266-D8E7-E14C-9F94-B45543532B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5AF5A-D9B3-445C-392A-E31851B9A3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896091-927B-2E8F-8D75-0B854ED792DE}"/>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427125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F1FC-7BF3-AEDC-979E-3BB920BBC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E39E7-F306-CB24-B9A3-2B66DCF17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49205-E77C-39B8-4A08-D9C426CB67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7F56C3-768E-B7BA-9FC6-C2F87523D181}"/>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316100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62025-A9DC-3833-D93E-1B7653A9D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A57D2-8DAC-0FEB-A965-A6AE30F94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951E7-6768-2F26-E811-851B352EB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D87FD7-3477-FE75-9E4A-E3E6362DCB93}"/>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67490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B635A-4295-239A-8253-3BBC9AD9F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85F6C-693C-321F-4988-857B642A8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52037-651E-45EF-A684-5D6DB67B0B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2FB596-DE06-BAB1-468F-AD3807B99592}"/>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37439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AFBE-8C10-BAC6-49D8-05CF6522B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58FBF-5802-8828-C1FB-E07DCF84B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E106A-3ACD-328D-9945-FB4B3BF688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C65668-DE0C-5DE3-3467-38F3E98B30F4}"/>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214250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712D2-2DB8-E3EA-C292-89B594502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630A9-23C9-330D-F353-5AB0D912A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39C84-16E5-16EF-A21F-B48475CB19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38F2E9-4B1F-8D38-7357-024665206163}"/>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9022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13A51-4289-2A72-F963-A12256380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56816-0789-14B5-32B1-5BD927ABF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08EF5-8947-44A8-ADE6-15AB9C9141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473650-11E1-9B2B-DF6F-B7700ACD6F75}"/>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4800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3.mp4"/><Relationship Id="rId7"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5.png"/><Relationship Id="rId5" Type="http://schemas.microsoft.com/office/2007/relationships/media" Target="../media/media4.mp4"/><Relationship Id="rId10" Type="http://schemas.openxmlformats.org/officeDocument/2006/relationships/image" Target="../media/image14.png"/><Relationship Id="rId4" Type="http://schemas.openxmlformats.org/officeDocument/2006/relationships/video" Target="../media/media3.mp4"/><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5943600" y="-914400"/>
            <a:ext cx="5486400" cy="5486400"/>
          </a:xfrm>
          <a:prstGeom prst="ellipse">
            <a:avLst/>
          </a:prstGeom>
          <a:solidFill>
            <a:srgbClr val="0D3B5C">
              <a:alpha val="40000"/>
            </a:srgbClr>
          </a:solidFill>
          <a:ln w="12700">
            <a:solidFill>
              <a:srgbClr val="0D3B5C"/>
            </a:solidFill>
            <a:prstDash val="solid"/>
          </a:ln>
        </p:spPr>
        <p:txBody>
          <a:bodyPr/>
          <a:lstStyle/>
          <a:p>
            <a:endParaRPr lang="en-NL"/>
          </a:p>
        </p:txBody>
      </p:sp>
      <p:sp>
        <p:nvSpPr>
          <p:cNvPr id="3" name="Shape 1"/>
          <p:cNvSpPr/>
          <p:nvPr/>
        </p:nvSpPr>
        <p:spPr>
          <a:xfrm>
            <a:off x="6858000" y="1828800"/>
            <a:ext cx="3200400" cy="3200400"/>
          </a:xfrm>
          <a:prstGeom prst="ellipse">
            <a:avLst/>
          </a:prstGeom>
          <a:solidFill>
            <a:srgbClr val="003554">
              <a:alpha val="50000"/>
            </a:srgbClr>
          </a:solidFill>
          <a:ln w="12700">
            <a:solidFill>
              <a:srgbClr val="003554"/>
            </a:solidFill>
            <a:prstDash val="solid"/>
          </a:ln>
        </p:spPr>
        <p:txBody>
          <a:bodyPr/>
          <a:lstStyle/>
          <a:p>
            <a:endParaRPr lang="en-NL"/>
          </a:p>
        </p:txBody>
      </p:sp>
      <p:sp>
        <p:nvSpPr>
          <p:cNvPr id="4" name="Shape 2"/>
          <p:cNvSpPr/>
          <p:nvPr/>
        </p:nvSpPr>
        <p:spPr>
          <a:xfrm>
            <a:off x="0" y="4341443"/>
            <a:ext cx="9144000" cy="45720"/>
          </a:xfrm>
          <a:prstGeom prst="rect">
            <a:avLst/>
          </a:prstGeom>
          <a:solidFill>
            <a:srgbClr val="00B4D8"/>
          </a:solidFill>
          <a:ln w="12700">
            <a:solidFill>
              <a:srgbClr val="00B4D8"/>
            </a:solidFill>
            <a:prstDash val="solid"/>
          </a:ln>
        </p:spPr>
        <p:txBody>
          <a:bodyPr/>
          <a:lstStyle/>
          <a:p>
            <a:endParaRPr lang="en-NL"/>
          </a:p>
        </p:txBody>
      </p:sp>
      <p:sp>
        <p:nvSpPr>
          <p:cNvPr id="5" name="Text 3"/>
          <p:cNvSpPr/>
          <p:nvPr/>
        </p:nvSpPr>
        <p:spPr>
          <a:xfrm>
            <a:off x="457200" y="1139695"/>
            <a:ext cx="7315200" cy="2194560"/>
          </a:xfrm>
          <a:prstGeom prst="rect">
            <a:avLst/>
          </a:prstGeom>
          <a:noFill/>
          <a:ln/>
        </p:spPr>
        <p:txBody>
          <a:bodyPr wrap="square" lIns="91440" tIns="45720" rIns="91440" bIns="45720" rtlCol="0" anchor="t"/>
          <a:lstStyle/>
          <a:p>
            <a:pPr marL="0" indent="0" algn="l">
              <a:buNone/>
            </a:pPr>
            <a:r>
              <a:rPr lang="en-US" sz="3800" b="1" dirty="0">
                <a:solidFill>
                  <a:srgbClr val="FFFFFF"/>
                </a:solidFill>
                <a:latin typeface="Calibri"/>
                <a:ea typeface="Calibri"/>
                <a:cs typeface="Calibri"/>
              </a:rPr>
              <a:t>Fast Inference</a:t>
            </a:r>
            <a:endParaRPr lang="en-US" sz="3800" dirty="0">
              <a:latin typeface="Calibri"/>
              <a:ea typeface="Calibri"/>
              <a:cs typeface="Calibri"/>
            </a:endParaRPr>
          </a:p>
          <a:p>
            <a:r>
              <a:rPr lang="en-US" sz="3800" b="1" dirty="0">
                <a:solidFill>
                  <a:srgbClr val="FFFFFF"/>
                </a:solidFill>
                <a:latin typeface="Calibri"/>
                <a:ea typeface="Calibri"/>
                <a:cs typeface="Calibri"/>
              </a:rPr>
              <a:t>for Pulsar Timing Arrays</a:t>
            </a:r>
            <a:endParaRPr lang="en-US" sz="3800" dirty="0"/>
          </a:p>
        </p:txBody>
      </p:sp>
      <p:sp>
        <p:nvSpPr>
          <p:cNvPr id="6" name="Text 4"/>
          <p:cNvSpPr/>
          <p:nvPr/>
        </p:nvSpPr>
        <p:spPr>
          <a:xfrm>
            <a:off x="455603" y="2876916"/>
            <a:ext cx="5486400" cy="457200"/>
          </a:xfrm>
          <a:prstGeom prst="rect">
            <a:avLst/>
          </a:prstGeom>
          <a:noFill/>
          <a:ln/>
        </p:spPr>
        <p:txBody>
          <a:bodyPr wrap="square" lIns="91440" tIns="45720" rIns="91440" bIns="45720" rtlCol="0" anchor="ctr"/>
          <a:lstStyle/>
          <a:p>
            <a:r>
              <a:rPr lang="en-US" i="1">
                <a:solidFill>
                  <a:srgbClr val="00B4D8"/>
                </a:solidFill>
                <a:ea typeface="Calibri"/>
                <a:cs typeface="Calibri"/>
              </a:rPr>
              <a:t>Netherlands Astronomy Conference - 2026</a:t>
            </a:r>
          </a:p>
        </p:txBody>
      </p:sp>
      <p:sp>
        <p:nvSpPr>
          <p:cNvPr id="7" name="Text 5"/>
          <p:cNvSpPr/>
          <p:nvPr/>
        </p:nvSpPr>
        <p:spPr>
          <a:xfrm>
            <a:off x="0" y="4411989"/>
            <a:ext cx="8752113" cy="731511"/>
          </a:xfrm>
          <a:prstGeom prst="rect">
            <a:avLst/>
          </a:prstGeom>
          <a:noFill/>
          <a:ln/>
        </p:spPr>
        <p:txBody>
          <a:bodyPr wrap="square" lIns="91440" tIns="45720" rIns="91440" bIns="45720" rtlCol="0" anchor="ctr"/>
          <a:lstStyle/>
          <a:p>
            <a:r>
              <a:rPr lang="en-US" sz="1400" dirty="0">
                <a:solidFill>
                  <a:srgbClr val="CAD3DB"/>
                </a:solidFill>
                <a:ea typeface="Calibri"/>
                <a:cs typeface="Calibri"/>
              </a:rPr>
              <a:t>Kevin de Man – Master Student</a:t>
            </a:r>
          </a:p>
          <a:p>
            <a:pPr marL="0" indent="0">
              <a:buNone/>
            </a:pPr>
            <a:r>
              <a:rPr lang="en-US" sz="1100" dirty="0">
                <a:solidFill>
                  <a:srgbClr val="CAD3DB"/>
                </a:solidFill>
                <a:ea typeface="Calibri"/>
                <a:cs typeface="Calibri"/>
              </a:rPr>
              <a:t>University of Groningen</a:t>
            </a:r>
            <a:endParaRPr lang="en-US" sz="1200" dirty="0">
              <a:solidFill>
                <a:srgbClr val="000000"/>
              </a:solidFill>
              <a:ea typeface="Calibri"/>
              <a:cs typeface="Calibri"/>
            </a:endParaRPr>
          </a:p>
          <a:p>
            <a:r>
              <a:rPr lang="en-US" sz="1050" dirty="0">
                <a:solidFill>
                  <a:srgbClr val="8899AA"/>
                </a:solidFill>
                <a:ea typeface="Calibri"/>
                <a:cs typeface="Calibri"/>
              </a:rPr>
              <a:t>Working with and supervised by Aditya Parthasarathy · ASTRON</a:t>
            </a:r>
            <a:endParaRPr lang="en-US" sz="1400" dirty="0">
              <a:ea typeface="Calibri"/>
              <a:cs typeface="Calibri"/>
            </a:endParaRPr>
          </a:p>
          <a:p>
            <a:r>
              <a:rPr lang="en-US" sz="1050" i="1" dirty="0">
                <a:solidFill>
                  <a:srgbClr val="8899AA"/>
                </a:solidFill>
                <a:ea typeface="Calibri"/>
                <a:cs typeface="Calibri"/>
              </a:rPr>
              <a:t>Supervised by Prof. Dr. R.M. Mendez </a:t>
            </a:r>
            <a:r>
              <a:rPr lang="en-US" sz="1200" i="1" dirty="0">
                <a:solidFill>
                  <a:srgbClr val="8899AA"/>
                </a:solidFill>
                <a:ea typeface="Calibri"/>
                <a:cs typeface="Calibri"/>
              </a:rPr>
              <a:t>· University of Groningen</a:t>
            </a:r>
            <a:endParaRPr lang="en-US" sz="1200" i="1" dirty="0">
              <a:solidFill>
                <a:srgbClr val="CAD3DB"/>
              </a:solidFill>
              <a:ea typeface="Calibri"/>
              <a:cs typeface="Calibri"/>
            </a:endParaRPr>
          </a:p>
        </p:txBody>
      </p:sp>
      <p:sp>
        <p:nvSpPr>
          <p:cNvPr id="11" name="Stroomdiagram: Gegevens 5">
            <a:extLst>
              <a:ext uri="{FF2B5EF4-FFF2-40B4-BE49-F238E27FC236}">
                <a16:creationId xmlns:a16="http://schemas.microsoft.com/office/drawing/2014/main" id="{9476F99C-4D3E-1B9F-6F62-B1143FA8C2EF}"/>
              </a:ext>
            </a:extLst>
          </p:cNvPr>
          <p:cNvSpPr/>
          <p:nvPr/>
        </p:nvSpPr>
        <p:spPr>
          <a:xfrm>
            <a:off x="-3207430" y="0"/>
            <a:ext cx="14237979" cy="82147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181 w 10000"/>
              <a:gd name="connsiteY3" fmla="*/ 9933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166 w 10000"/>
              <a:gd name="connsiteY3" fmla="*/ 9933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9171 w 10000"/>
              <a:gd name="connsiteY3" fmla="*/ 994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000" y="0"/>
                </a:lnTo>
                <a:lnTo>
                  <a:pt x="10000" y="0"/>
                </a:lnTo>
                <a:cubicBezTo>
                  <a:pt x="9724" y="3315"/>
                  <a:pt x="9447" y="6631"/>
                  <a:pt x="9171" y="9946"/>
                </a:cubicBezTo>
                <a:lnTo>
                  <a:pt x="0" y="10000"/>
                </a:lnTo>
                <a:close/>
              </a:path>
            </a:pathLst>
          </a:custGeom>
          <a:solidFill>
            <a:srgbClr val="1A2A6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pic>
        <p:nvPicPr>
          <p:cNvPr id="10" name="Afbeelding 9" descr="Afbeelding met Lettertype, tekst, Graphics, logo&#10;&#10;Door AI gegenereerde inhoud is mogelijk onjuist.">
            <a:extLst>
              <a:ext uri="{FF2B5EF4-FFF2-40B4-BE49-F238E27FC236}">
                <a16:creationId xmlns:a16="http://schemas.microsoft.com/office/drawing/2014/main" id="{D941E6C0-6D97-D88F-B7E0-CB49F9064BC5}"/>
              </a:ext>
            </a:extLst>
          </p:cNvPr>
          <p:cNvPicPr>
            <a:picLocks noChangeAspect="1"/>
          </p:cNvPicPr>
          <p:nvPr/>
        </p:nvPicPr>
        <p:blipFill>
          <a:blip r:embed="rId3"/>
          <a:stretch>
            <a:fillRect/>
          </a:stretch>
        </p:blipFill>
        <p:spPr>
          <a:xfrm>
            <a:off x="180323" y="169296"/>
            <a:ext cx="1472961" cy="412520"/>
          </a:xfrm>
          <a:prstGeom prst="rect">
            <a:avLst/>
          </a:prstGeom>
        </p:spPr>
      </p:pic>
      <p:pic>
        <p:nvPicPr>
          <p:cNvPr id="8" name="Afbeelding 7" descr="Afbeelding met Graphics, logo, grafische vormgeving, Lettertype&#10;&#10;Door AI gegenereerde inhoud is mogelijk onjuist.">
            <a:extLst>
              <a:ext uri="{FF2B5EF4-FFF2-40B4-BE49-F238E27FC236}">
                <a16:creationId xmlns:a16="http://schemas.microsoft.com/office/drawing/2014/main" id="{15E7A277-DBB1-B3F6-AD09-BD229E4AD148}"/>
              </a:ext>
            </a:extLst>
          </p:cNvPr>
          <p:cNvPicPr>
            <a:picLocks noChangeAspect="1"/>
          </p:cNvPicPr>
          <p:nvPr/>
        </p:nvPicPr>
        <p:blipFill>
          <a:blip r:embed="rId4"/>
          <a:srcRect l="6269" t="78" r="-313" b="-1689"/>
          <a:stretch>
            <a:fillRect/>
          </a:stretch>
        </p:blipFill>
        <p:spPr>
          <a:xfrm>
            <a:off x="2124672" y="-11203"/>
            <a:ext cx="583207" cy="576901"/>
          </a:xfrm>
          <a:prstGeom prst="rect">
            <a:avLst/>
          </a:prstGeom>
        </p:spPr>
      </p:pic>
      <p:sp>
        <p:nvSpPr>
          <p:cNvPr id="12" name="Shape 2">
            <a:extLst>
              <a:ext uri="{FF2B5EF4-FFF2-40B4-BE49-F238E27FC236}">
                <a16:creationId xmlns:a16="http://schemas.microsoft.com/office/drawing/2014/main" id="{864535B4-838F-A053-EE7D-1F359919B2CC}"/>
              </a:ext>
            </a:extLst>
          </p:cNvPr>
          <p:cNvSpPr/>
          <p:nvPr/>
        </p:nvSpPr>
        <p:spPr>
          <a:xfrm>
            <a:off x="0" y="597934"/>
            <a:ext cx="9144000" cy="45720"/>
          </a:xfrm>
          <a:prstGeom prst="rect">
            <a:avLst/>
          </a:prstGeom>
          <a:solidFill>
            <a:srgbClr val="00B4D8"/>
          </a:solidFill>
          <a:ln w="12700">
            <a:solidFill>
              <a:srgbClr val="00B4D8"/>
            </a:solidFill>
            <a:prstDash val="solid"/>
          </a:ln>
        </p:spPr>
        <p:txBody>
          <a:bodyPr/>
          <a:lstStyle/>
          <a:p>
            <a:endParaRPr lang="en-NL"/>
          </a:p>
        </p:txBody>
      </p:sp>
    </p:spTree>
  </p:cSld>
  <p:clrMapOvr>
    <a:masterClrMapping/>
  </p:clrMapOvr>
  <mc:AlternateContent xmlns:mc="http://schemas.openxmlformats.org/markup-compatibility/2006" xmlns:p14="http://schemas.microsoft.com/office/powerpoint/2010/main">
    <mc:Choice Requires="p14">
      <p:transition spd="slow" p14:dur="2000" advTm="3510"/>
    </mc:Choice>
    <mc:Fallback xmlns="">
      <p:transition spd="slow" advTm="351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DBCD8713-4519-CF86-1275-757FE9765B74}"/>
            </a:ext>
          </a:extLst>
        </p:cNvPr>
        <p:cNvGrpSpPr/>
        <p:nvPr/>
      </p:nvGrpSpPr>
      <p:grpSpPr>
        <a:xfrm>
          <a:off x="0" y="0"/>
          <a:ext cx="0" cy="0"/>
          <a:chOff x="0" y="0"/>
          <a:chExt cx="0" cy="0"/>
        </a:xfrm>
      </p:grpSpPr>
      <p:sp>
        <p:nvSpPr>
          <p:cNvPr id="11" name="Shape 0">
            <a:extLst>
              <a:ext uri="{FF2B5EF4-FFF2-40B4-BE49-F238E27FC236}">
                <a16:creationId xmlns:a16="http://schemas.microsoft.com/office/drawing/2014/main" id="{84EA4F8A-7C09-4E54-A282-1F6742343363}"/>
              </a:ext>
            </a:extLst>
          </p:cNvPr>
          <p:cNvSpPr/>
          <p:nvPr/>
        </p:nvSpPr>
        <p:spPr>
          <a:xfrm>
            <a:off x="5478379" y="91440"/>
            <a:ext cx="5486400" cy="5486400"/>
          </a:xfrm>
          <a:prstGeom prst="ellipse">
            <a:avLst/>
          </a:prstGeom>
          <a:solidFill>
            <a:srgbClr val="0D3B5C">
              <a:alpha val="40000"/>
            </a:srgbClr>
          </a:solidFill>
          <a:ln w="12700">
            <a:solidFill>
              <a:srgbClr val="0D3B5C"/>
            </a:solidFill>
            <a:prstDash val="solid"/>
          </a:ln>
        </p:spPr>
        <p:txBody>
          <a:bodyPr/>
          <a:lstStyle/>
          <a:p>
            <a:endParaRPr lang="en-NL"/>
          </a:p>
        </p:txBody>
      </p:sp>
      <p:sp>
        <p:nvSpPr>
          <p:cNvPr id="12" name="Shape 1">
            <a:extLst>
              <a:ext uri="{FF2B5EF4-FFF2-40B4-BE49-F238E27FC236}">
                <a16:creationId xmlns:a16="http://schemas.microsoft.com/office/drawing/2014/main" id="{EC78A586-3983-A128-6FCA-74823FEE576A}"/>
              </a:ext>
            </a:extLst>
          </p:cNvPr>
          <p:cNvSpPr/>
          <p:nvPr/>
        </p:nvSpPr>
        <p:spPr>
          <a:xfrm>
            <a:off x="6793974" y="2571750"/>
            <a:ext cx="3200400" cy="3200400"/>
          </a:xfrm>
          <a:prstGeom prst="ellipse">
            <a:avLst/>
          </a:prstGeom>
          <a:solidFill>
            <a:srgbClr val="003554">
              <a:alpha val="50000"/>
            </a:srgbClr>
          </a:solidFill>
          <a:ln w="12700">
            <a:solidFill>
              <a:srgbClr val="003554"/>
            </a:solidFill>
            <a:prstDash val="solid"/>
          </a:ln>
        </p:spPr>
        <p:txBody>
          <a:bodyPr/>
          <a:lstStyle/>
          <a:p>
            <a:endParaRPr lang="en-NL"/>
          </a:p>
        </p:txBody>
      </p:sp>
      <p:sp>
        <p:nvSpPr>
          <p:cNvPr id="5" name="Shape 33">
            <a:extLst>
              <a:ext uri="{FF2B5EF4-FFF2-40B4-BE49-F238E27FC236}">
                <a16:creationId xmlns:a16="http://schemas.microsoft.com/office/drawing/2014/main" id="{E34B61B1-15BC-5BEC-BF3E-D66D6E1CC811}"/>
              </a:ext>
            </a:extLst>
          </p:cNvPr>
          <p:cNvSpPr/>
          <p:nvPr/>
        </p:nvSpPr>
        <p:spPr>
          <a:xfrm>
            <a:off x="427220" y="2867245"/>
            <a:ext cx="8643328" cy="1955655"/>
          </a:xfrm>
          <a:prstGeom prst="rect">
            <a:avLst/>
          </a:prstGeom>
          <a:solidFill>
            <a:srgbClr val="0D1B2A"/>
          </a:solidFill>
          <a:ln w="12700">
            <a:solidFill>
              <a:srgbClr val="0D1B2A"/>
            </a:solidFill>
            <a:prstDash val="solid"/>
          </a:ln>
        </p:spPr>
        <p:txBody>
          <a:bodyPr/>
          <a:lstStyle/>
          <a:p>
            <a:endParaRPr lang="en-NL"/>
          </a:p>
        </p:txBody>
      </p:sp>
      <p:sp>
        <p:nvSpPr>
          <p:cNvPr id="2" name="Shape 0">
            <a:extLst>
              <a:ext uri="{FF2B5EF4-FFF2-40B4-BE49-F238E27FC236}">
                <a16:creationId xmlns:a16="http://schemas.microsoft.com/office/drawing/2014/main" id="{E8BC0C4B-49C3-463D-C25E-D81BE6858BA9}"/>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E11C785F-E957-8FDF-3F88-73A8E97AD9F7}"/>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2871C56F-128E-10F9-8088-5F89DD45706F}"/>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a:solidFill>
                  <a:srgbClr val="FFFFFF"/>
                </a:solidFill>
                <a:latin typeface="Calibri"/>
                <a:ea typeface="Calibri"/>
                <a:cs typeface="Calibri"/>
              </a:rPr>
              <a:t>Results</a:t>
            </a:r>
            <a:endParaRPr lang="en-US" sz="2600">
              <a:latin typeface="Calibri"/>
              <a:ea typeface="Calibri"/>
              <a:cs typeface="Calibri"/>
            </a:endParaRPr>
          </a:p>
        </p:txBody>
      </p:sp>
      <p:sp>
        <p:nvSpPr>
          <p:cNvPr id="15" name="Shape 13">
            <a:extLst>
              <a:ext uri="{FF2B5EF4-FFF2-40B4-BE49-F238E27FC236}">
                <a16:creationId xmlns:a16="http://schemas.microsoft.com/office/drawing/2014/main" id="{51B5F9F5-7291-417C-58FC-384292E19BBA}"/>
              </a:ext>
            </a:extLst>
          </p:cNvPr>
          <p:cNvSpPr/>
          <p:nvPr/>
        </p:nvSpPr>
        <p:spPr>
          <a:xfrm>
            <a:off x="614926" y="3061556"/>
            <a:ext cx="86284" cy="1612942"/>
          </a:xfrm>
          <a:prstGeom prst="rect">
            <a:avLst/>
          </a:prstGeom>
          <a:solidFill>
            <a:srgbClr val="00C897"/>
          </a:solidFill>
          <a:ln w="12700">
            <a:solidFill>
              <a:srgbClr val="00C897"/>
            </a:solidFill>
            <a:prstDash val="solid"/>
          </a:ln>
        </p:spPr>
        <p:txBody>
          <a:bodyPr/>
          <a:lstStyle/>
          <a:p>
            <a:endParaRPr lang="en-NL"/>
          </a:p>
        </p:txBody>
      </p:sp>
      <p:sp>
        <p:nvSpPr>
          <p:cNvPr id="7" name="Shape 18">
            <a:extLst>
              <a:ext uri="{FF2B5EF4-FFF2-40B4-BE49-F238E27FC236}">
                <a16:creationId xmlns:a16="http://schemas.microsoft.com/office/drawing/2014/main" id="{7F3E8508-5FB9-255F-A47E-F68DB2385B3F}"/>
              </a:ext>
            </a:extLst>
          </p:cNvPr>
          <p:cNvSpPr/>
          <p:nvPr/>
        </p:nvSpPr>
        <p:spPr>
          <a:xfrm>
            <a:off x="757193" y="1406271"/>
            <a:ext cx="2225040" cy="1027938"/>
          </a:xfrm>
          <a:prstGeom prst="rect">
            <a:avLst/>
          </a:prstGeom>
          <a:solidFill>
            <a:schemeClr val="accent1"/>
          </a:solidFill>
          <a:ln w="12700">
            <a:solidFill>
              <a:schemeClr val="bg1"/>
            </a:solidFill>
            <a:prstDash val="solid"/>
          </a:ln>
        </p:spPr>
        <p:txBody>
          <a:bodyPr/>
          <a:lstStyle/>
          <a:p>
            <a:pPr algn="ctr"/>
            <a:endParaRPr lang="en-US" sz="1200" b="1" dirty="0">
              <a:solidFill>
                <a:schemeClr val="bg1"/>
              </a:solidFill>
            </a:endParaRPr>
          </a:p>
          <a:p>
            <a:pPr algn="ctr"/>
            <a:r>
              <a:rPr lang="en-US" sz="1400" b="1" dirty="0">
                <a:solidFill>
                  <a:schemeClr val="bg1"/>
                </a:solidFill>
              </a:rPr>
              <a:t>X-axis: True value</a:t>
            </a:r>
          </a:p>
          <a:p>
            <a:pPr algn="ctr"/>
            <a:r>
              <a:rPr lang="en-US" sz="1400" b="1" dirty="0">
                <a:solidFill>
                  <a:schemeClr val="bg1"/>
                </a:solidFill>
              </a:rPr>
              <a:t>Y-axis: Predicted value</a:t>
            </a:r>
          </a:p>
        </p:txBody>
      </p:sp>
      <p:sp>
        <p:nvSpPr>
          <p:cNvPr id="8" name="Shape 18">
            <a:extLst>
              <a:ext uri="{FF2B5EF4-FFF2-40B4-BE49-F238E27FC236}">
                <a16:creationId xmlns:a16="http://schemas.microsoft.com/office/drawing/2014/main" id="{3462143E-D8B3-E710-5652-B004FF4592C2}"/>
              </a:ext>
            </a:extLst>
          </p:cNvPr>
          <p:cNvSpPr/>
          <p:nvPr/>
        </p:nvSpPr>
        <p:spPr>
          <a:xfrm>
            <a:off x="3377669" y="1421291"/>
            <a:ext cx="2225040" cy="1012918"/>
          </a:xfrm>
          <a:prstGeom prst="rect">
            <a:avLst/>
          </a:prstGeom>
          <a:solidFill>
            <a:srgbClr val="7030A0"/>
          </a:solidFill>
          <a:ln w="12700">
            <a:solidFill>
              <a:schemeClr val="bg1"/>
            </a:solidFill>
            <a:prstDash val="solid"/>
          </a:ln>
        </p:spPr>
        <p:txBody>
          <a:bodyPr/>
          <a:lstStyle/>
          <a:p>
            <a:pPr algn="ctr"/>
            <a:endParaRPr lang="en-US" sz="800" b="1" dirty="0">
              <a:solidFill>
                <a:schemeClr val="bg1"/>
              </a:solidFill>
            </a:endParaRPr>
          </a:p>
          <a:p>
            <a:pPr algn="ctr"/>
            <a:r>
              <a:rPr lang="en-US" sz="1400" b="1" dirty="0">
                <a:solidFill>
                  <a:schemeClr val="bg1"/>
                </a:solidFill>
              </a:rPr>
              <a:t>Difficulty in</a:t>
            </a:r>
          </a:p>
          <a:p>
            <a:pPr algn="ctr"/>
            <a:r>
              <a:rPr lang="en-US" sz="1400" b="1" dirty="0">
                <a:solidFill>
                  <a:schemeClr val="bg1"/>
                </a:solidFill>
              </a:rPr>
              <a:t> Scattering index; alpha </a:t>
            </a:r>
          </a:p>
          <a:p>
            <a:pPr algn="ctr"/>
            <a:r>
              <a:rPr lang="en-US" sz="1400" b="1" dirty="0">
                <a:solidFill>
                  <a:schemeClr val="bg1"/>
                </a:solidFill>
              </a:rPr>
              <a:t>Number of components</a:t>
            </a:r>
            <a:endParaRPr lang="en-NL" sz="1400" b="1" dirty="0">
              <a:solidFill>
                <a:schemeClr val="bg1"/>
              </a:solidFill>
            </a:endParaRPr>
          </a:p>
        </p:txBody>
      </p:sp>
      <p:sp>
        <p:nvSpPr>
          <p:cNvPr id="9" name="Shape 18">
            <a:extLst>
              <a:ext uri="{FF2B5EF4-FFF2-40B4-BE49-F238E27FC236}">
                <a16:creationId xmlns:a16="http://schemas.microsoft.com/office/drawing/2014/main" id="{9E492CD7-EDBA-27E2-7032-9B36ABDE4EB7}"/>
              </a:ext>
            </a:extLst>
          </p:cNvPr>
          <p:cNvSpPr/>
          <p:nvPr/>
        </p:nvSpPr>
        <p:spPr>
          <a:xfrm>
            <a:off x="5998145" y="1409861"/>
            <a:ext cx="2225040" cy="1012918"/>
          </a:xfrm>
          <a:prstGeom prst="rect">
            <a:avLst/>
          </a:prstGeom>
          <a:solidFill>
            <a:srgbClr val="00B050"/>
          </a:solidFill>
          <a:ln w="12700">
            <a:solidFill>
              <a:schemeClr val="bg1"/>
            </a:solidFill>
            <a:prstDash val="solid"/>
          </a:ln>
        </p:spPr>
        <p:txBody>
          <a:bodyPr/>
          <a:lstStyle/>
          <a:p>
            <a:pPr algn="ctr"/>
            <a:endParaRPr lang="en-US" sz="600" b="1" dirty="0">
              <a:solidFill>
                <a:schemeClr val="bg1"/>
              </a:solidFill>
            </a:endParaRPr>
          </a:p>
          <a:p>
            <a:pPr algn="ctr"/>
            <a:r>
              <a:rPr lang="en-US" sz="1400" b="1" dirty="0">
                <a:solidFill>
                  <a:schemeClr val="bg1"/>
                </a:solidFill>
              </a:rPr>
              <a:t>Smarter data representation and</a:t>
            </a:r>
          </a:p>
          <a:p>
            <a:pPr algn="ctr"/>
            <a:r>
              <a:rPr lang="en-US" sz="1400" b="1" dirty="0">
                <a:solidFill>
                  <a:schemeClr val="bg1"/>
                </a:solidFill>
              </a:rPr>
              <a:t>More Data Needed</a:t>
            </a:r>
            <a:endParaRPr lang="en-NL" sz="1400" b="1" dirty="0">
              <a:solidFill>
                <a:schemeClr val="bg1"/>
              </a:solidFill>
            </a:endParaRPr>
          </a:p>
        </p:txBody>
      </p:sp>
      <p:pic>
        <p:nvPicPr>
          <p:cNvPr id="10" name="Picture 9" descr="A comparison of blue and red dotted graphs&#10;&#10;AI-generated content may be incorrect.">
            <a:extLst>
              <a:ext uri="{FF2B5EF4-FFF2-40B4-BE49-F238E27FC236}">
                <a16:creationId xmlns:a16="http://schemas.microsoft.com/office/drawing/2014/main" id="{4E9D9367-6244-1352-2B84-D066B5E7F5C6}"/>
              </a:ext>
            </a:extLst>
          </p:cNvPr>
          <p:cNvPicPr>
            <a:picLocks noChangeAspect="1"/>
          </p:cNvPicPr>
          <p:nvPr/>
        </p:nvPicPr>
        <p:blipFill>
          <a:blip r:embed="rId3"/>
          <a:stretch>
            <a:fillRect/>
          </a:stretch>
        </p:blipFill>
        <p:spPr>
          <a:xfrm>
            <a:off x="704022" y="3065393"/>
            <a:ext cx="7984435" cy="1605171"/>
          </a:xfrm>
          <a:prstGeom prst="rect">
            <a:avLst/>
          </a:prstGeom>
        </p:spPr>
      </p:pic>
      <p:pic>
        <p:nvPicPr>
          <p:cNvPr id="13" name="Picture 12">
            <a:extLst>
              <a:ext uri="{FF2B5EF4-FFF2-40B4-BE49-F238E27FC236}">
                <a16:creationId xmlns:a16="http://schemas.microsoft.com/office/drawing/2014/main" id="{0C130DCD-8E24-27E1-4B29-C47F38CC181B}"/>
              </a:ext>
            </a:extLst>
          </p:cNvPr>
          <p:cNvPicPr>
            <a:picLocks noChangeAspect="1"/>
          </p:cNvPicPr>
          <p:nvPr/>
        </p:nvPicPr>
        <p:blipFill>
          <a:blip r:embed="rId4"/>
          <a:stretch>
            <a:fillRect/>
          </a:stretch>
        </p:blipFill>
        <p:spPr>
          <a:xfrm>
            <a:off x="709493" y="3061557"/>
            <a:ext cx="7986080" cy="1612942"/>
          </a:xfrm>
          <a:prstGeom prst="rect">
            <a:avLst/>
          </a:prstGeom>
        </p:spPr>
      </p:pic>
    </p:spTree>
    <p:extLst>
      <p:ext uri="{BB962C8B-B14F-4D97-AF65-F5344CB8AC3E}">
        <p14:creationId xmlns:p14="http://schemas.microsoft.com/office/powerpoint/2010/main" val="228387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93AFE206-DE79-4364-5733-8FAB92AC7DA9}"/>
            </a:ext>
          </a:extLst>
        </p:cNvPr>
        <p:cNvGrpSpPr/>
        <p:nvPr/>
      </p:nvGrpSpPr>
      <p:grpSpPr>
        <a:xfrm>
          <a:off x="0" y="0"/>
          <a:ext cx="0" cy="0"/>
          <a:chOff x="0" y="0"/>
          <a:chExt cx="0" cy="0"/>
        </a:xfrm>
      </p:grpSpPr>
      <p:sp>
        <p:nvSpPr>
          <p:cNvPr id="7" name="Shape 1">
            <a:extLst>
              <a:ext uri="{FF2B5EF4-FFF2-40B4-BE49-F238E27FC236}">
                <a16:creationId xmlns:a16="http://schemas.microsoft.com/office/drawing/2014/main" id="{0D8662E2-26F9-7D0E-25FD-EA985052421B}"/>
              </a:ext>
            </a:extLst>
          </p:cNvPr>
          <p:cNvSpPr>
            <a:spLocks/>
          </p:cNvSpPr>
          <p:nvPr/>
        </p:nvSpPr>
        <p:spPr>
          <a:xfrm>
            <a:off x="5943600" y="-914400"/>
            <a:ext cx="5486400" cy="5486400"/>
          </a:xfrm>
          <a:prstGeom prst="ellipse">
            <a:avLst/>
          </a:prstGeom>
          <a:solidFill>
            <a:srgbClr val="0D3B5C">
              <a:alpha val="40000"/>
            </a:srgbClr>
          </a:solidFill>
          <a:ln w="12700">
            <a:solidFill>
              <a:srgbClr val="0D3B5C"/>
            </a:solidFill>
            <a:prstDash val="solid"/>
          </a:ln>
        </p:spPr>
        <p:txBody>
          <a:bodyPr/>
          <a:lstStyle/>
          <a:p>
            <a:endParaRPr lang="en-NL"/>
          </a:p>
        </p:txBody>
      </p:sp>
      <p:sp>
        <p:nvSpPr>
          <p:cNvPr id="8" name="Shape 1">
            <a:extLst>
              <a:ext uri="{FF2B5EF4-FFF2-40B4-BE49-F238E27FC236}">
                <a16:creationId xmlns:a16="http://schemas.microsoft.com/office/drawing/2014/main" id="{69511B27-F3ED-3137-8DAA-0E0D86ED9623}"/>
              </a:ext>
            </a:extLst>
          </p:cNvPr>
          <p:cNvSpPr>
            <a:spLocks/>
          </p:cNvSpPr>
          <p:nvPr/>
        </p:nvSpPr>
        <p:spPr>
          <a:xfrm>
            <a:off x="6281928" y="1178560"/>
            <a:ext cx="3352800" cy="3083560"/>
          </a:xfrm>
          <a:prstGeom prst="ellipse">
            <a:avLst/>
          </a:prstGeom>
          <a:solidFill>
            <a:srgbClr val="0D3B5C">
              <a:alpha val="40000"/>
            </a:srgbClr>
          </a:solidFill>
          <a:ln w="12700">
            <a:solidFill>
              <a:srgbClr val="0D3B5C"/>
            </a:solidFill>
            <a:prstDash val="solid"/>
          </a:ln>
        </p:spPr>
        <p:txBody>
          <a:bodyPr/>
          <a:lstStyle/>
          <a:p>
            <a:endParaRPr lang="en-NL"/>
          </a:p>
        </p:txBody>
      </p:sp>
      <p:sp>
        <p:nvSpPr>
          <p:cNvPr id="2" name="Shape 0">
            <a:extLst>
              <a:ext uri="{FF2B5EF4-FFF2-40B4-BE49-F238E27FC236}">
                <a16:creationId xmlns:a16="http://schemas.microsoft.com/office/drawing/2014/main" id="{01D8BCE9-2DE7-F08A-E3EC-64ADABA8960E}"/>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CC68A259-1716-178C-0626-BC219863C131}"/>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6E2EFE0A-116C-DFE1-82E0-292D8649DC1A}"/>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a:solidFill>
                  <a:srgbClr val="FFFFFF"/>
                </a:solidFill>
                <a:latin typeface="Calibri"/>
                <a:ea typeface="Calibri"/>
                <a:cs typeface="Calibri"/>
              </a:rPr>
              <a:t>Looking Ahead</a:t>
            </a:r>
            <a:endParaRPr lang="en-US" sz="2600">
              <a:latin typeface="Calibri"/>
              <a:ea typeface="Calibri"/>
              <a:cs typeface="Calibri"/>
            </a:endParaRPr>
          </a:p>
        </p:txBody>
      </p:sp>
      <p:sp>
        <p:nvSpPr>
          <p:cNvPr id="10" name="Shape 8">
            <a:extLst>
              <a:ext uri="{FF2B5EF4-FFF2-40B4-BE49-F238E27FC236}">
                <a16:creationId xmlns:a16="http://schemas.microsoft.com/office/drawing/2014/main" id="{B4A4AE94-4C90-E1C3-7A5B-FCBA6E89C6D5}"/>
              </a:ext>
            </a:extLst>
          </p:cNvPr>
          <p:cNvSpPr/>
          <p:nvPr/>
        </p:nvSpPr>
        <p:spPr>
          <a:xfrm>
            <a:off x="298174" y="1251668"/>
            <a:ext cx="4297680" cy="3548932"/>
          </a:xfrm>
          <a:prstGeom prst="rect">
            <a:avLst/>
          </a:prstGeom>
          <a:solidFill>
            <a:srgbClr val="0D1B2A"/>
          </a:solidFill>
          <a:ln w="12700">
            <a:solidFill>
              <a:srgbClr val="0D1B2A"/>
            </a:solidFill>
            <a:prstDash val="solid"/>
          </a:ln>
        </p:spPr>
        <p:txBody>
          <a:bodyPr/>
          <a:lstStyle/>
          <a:p>
            <a:endParaRPr lang="en-NL"/>
          </a:p>
        </p:txBody>
      </p:sp>
      <p:sp>
        <p:nvSpPr>
          <p:cNvPr id="11" name="Shape 9">
            <a:extLst>
              <a:ext uri="{FF2B5EF4-FFF2-40B4-BE49-F238E27FC236}">
                <a16:creationId xmlns:a16="http://schemas.microsoft.com/office/drawing/2014/main" id="{76B544E6-B4CD-F49F-1FDE-2EC207D5044E}"/>
              </a:ext>
            </a:extLst>
          </p:cNvPr>
          <p:cNvSpPr/>
          <p:nvPr/>
        </p:nvSpPr>
        <p:spPr>
          <a:xfrm>
            <a:off x="298174" y="1251668"/>
            <a:ext cx="64008" cy="3548932"/>
          </a:xfrm>
          <a:prstGeom prst="rect">
            <a:avLst/>
          </a:prstGeom>
          <a:solidFill>
            <a:srgbClr val="F4C430"/>
          </a:solidFill>
          <a:ln w="12700">
            <a:solidFill>
              <a:srgbClr val="F4C430"/>
            </a:solidFill>
            <a:prstDash val="solid"/>
          </a:ln>
        </p:spPr>
        <p:txBody>
          <a:bodyPr/>
          <a:lstStyle/>
          <a:p>
            <a:endParaRPr lang="en-NL"/>
          </a:p>
        </p:txBody>
      </p:sp>
      <p:sp>
        <p:nvSpPr>
          <p:cNvPr id="12" name="Text 10">
            <a:extLst>
              <a:ext uri="{FF2B5EF4-FFF2-40B4-BE49-F238E27FC236}">
                <a16:creationId xmlns:a16="http://schemas.microsoft.com/office/drawing/2014/main" id="{E30F7BB1-4CDB-F6FC-CD93-157AF036B5A1}"/>
              </a:ext>
            </a:extLst>
          </p:cNvPr>
          <p:cNvSpPr/>
          <p:nvPr/>
        </p:nvSpPr>
        <p:spPr>
          <a:xfrm>
            <a:off x="462766" y="1297387"/>
            <a:ext cx="3931920" cy="814441"/>
          </a:xfrm>
          <a:prstGeom prst="rect">
            <a:avLst/>
          </a:prstGeom>
          <a:noFill/>
          <a:ln/>
        </p:spPr>
        <p:txBody>
          <a:bodyPr wrap="square" lIns="0" tIns="0" rIns="0" bIns="0" rtlCol="0" anchor="ctr"/>
          <a:lstStyle/>
          <a:p>
            <a:pPr marL="0" indent="0">
              <a:buNone/>
            </a:pPr>
            <a:r>
              <a:rPr lang="en-US" sz="1600" b="1" dirty="0">
                <a:solidFill>
                  <a:srgbClr val="F4C430"/>
                </a:solidFill>
              </a:rPr>
              <a:t>Next: Fourier Space</a:t>
            </a:r>
            <a:endParaRPr lang="en-US" sz="1600" dirty="0"/>
          </a:p>
        </p:txBody>
      </p:sp>
      <p:sp>
        <p:nvSpPr>
          <p:cNvPr id="13" name="Text 11">
            <a:extLst>
              <a:ext uri="{FF2B5EF4-FFF2-40B4-BE49-F238E27FC236}">
                <a16:creationId xmlns:a16="http://schemas.microsoft.com/office/drawing/2014/main" id="{5813A3AE-1437-1BC0-5BD2-E837FFEFBE82}"/>
              </a:ext>
            </a:extLst>
          </p:cNvPr>
          <p:cNvSpPr/>
          <p:nvPr/>
        </p:nvSpPr>
        <p:spPr>
          <a:xfrm>
            <a:off x="462766" y="1708868"/>
            <a:ext cx="3931920" cy="2863132"/>
          </a:xfrm>
          <a:prstGeom prst="rect">
            <a:avLst/>
          </a:prstGeom>
          <a:noFill/>
          <a:ln/>
        </p:spPr>
        <p:txBody>
          <a:bodyPr wrap="square" rtlCol="0" anchor="ctr"/>
          <a:lstStyle/>
          <a:p>
            <a:pPr marL="342900" indent="-342900">
              <a:buSzPct val="100000"/>
              <a:buChar char="•"/>
            </a:pPr>
            <a:r>
              <a:rPr lang="en-US" sz="1250" dirty="0">
                <a:solidFill>
                  <a:srgbClr val="CAD3DB"/>
                </a:solidFill>
              </a:rPr>
              <a:t>Only intensities vs time</a:t>
            </a:r>
          </a:p>
          <a:p>
            <a:pPr>
              <a:buSzPct val="100000"/>
            </a:pPr>
            <a:endParaRPr lang="en-US" sz="1250" dirty="0">
              <a:solidFill>
                <a:srgbClr val="CAD3DB"/>
              </a:solidFill>
            </a:endParaRPr>
          </a:p>
          <a:p>
            <a:pPr marL="342900" indent="-342900">
              <a:buSzPct val="100000"/>
              <a:buChar char="•"/>
            </a:pPr>
            <a:r>
              <a:rPr lang="en-US" sz="1250" dirty="0">
                <a:solidFill>
                  <a:srgbClr val="CAD3DB"/>
                </a:solidFill>
              </a:rPr>
              <a:t>Degeneracies remain an issue</a:t>
            </a:r>
          </a:p>
          <a:p>
            <a:pPr>
              <a:buSzPct val="100000"/>
            </a:pPr>
            <a:endParaRPr lang="en-US" sz="1250" dirty="0"/>
          </a:p>
          <a:p>
            <a:pPr marL="342900" indent="-342900">
              <a:buSzPct val="100000"/>
              <a:buChar char="•"/>
            </a:pPr>
            <a:r>
              <a:rPr lang="en-US" sz="1250" dirty="0">
                <a:solidFill>
                  <a:srgbClr val="CAD3DB"/>
                </a:solidFill>
              </a:rPr>
              <a:t>Fourier transform may make overlapping features more separable</a:t>
            </a:r>
            <a:endParaRPr lang="en-US" sz="1250" dirty="0"/>
          </a:p>
          <a:p>
            <a:pPr marL="342900" indent="-342900">
              <a:buSzPct val="100000"/>
              <a:buChar char="•"/>
            </a:pPr>
            <a:r>
              <a:rPr lang="en-US" sz="1250" dirty="0">
                <a:solidFill>
                  <a:srgbClr val="CAD3DB"/>
                </a:solidFill>
              </a:rPr>
              <a:t>Von Mises functions have favorable Fourier properties</a:t>
            </a:r>
            <a:endParaRPr lang="en-US" sz="1250" dirty="0"/>
          </a:p>
          <a:p>
            <a:pPr marL="342900" indent="-342900">
              <a:buSzPct val="100000"/>
              <a:buChar char="•"/>
            </a:pPr>
            <a:r>
              <a:rPr lang="en-US" sz="1250" dirty="0">
                <a:solidFill>
                  <a:srgbClr val="F4C430"/>
                </a:solidFill>
              </a:rPr>
              <a:t>Could improve posterior accuracy for degenerate parameters</a:t>
            </a:r>
            <a:endParaRPr lang="en-US" sz="1250" dirty="0"/>
          </a:p>
        </p:txBody>
      </p:sp>
    </p:spTree>
    <p:extLst>
      <p:ext uri="{BB962C8B-B14F-4D97-AF65-F5344CB8AC3E}">
        <p14:creationId xmlns:p14="http://schemas.microsoft.com/office/powerpoint/2010/main" val="411787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0" y="4480560"/>
            <a:ext cx="9144000" cy="45720"/>
          </a:xfrm>
          <a:prstGeom prst="rect">
            <a:avLst/>
          </a:prstGeom>
          <a:solidFill>
            <a:srgbClr val="00B4D8"/>
          </a:solidFill>
          <a:ln w="12700">
            <a:solidFill>
              <a:srgbClr val="00B4D8"/>
            </a:solidFill>
            <a:prstDash val="solid"/>
          </a:ln>
        </p:spPr>
        <p:txBody>
          <a:bodyPr/>
          <a:lstStyle/>
          <a:p>
            <a:endParaRPr lang="en-NL"/>
          </a:p>
        </p:txBody>
      </p:sp>
      <p:sp>
        <p:nvSpPr>
          <p:cNvPr id="3" name="Shape 1"/>
          <p:cNvSpPr/>
          <p:nvPr/>
        </p:nvSpPr>
        <p:spPr>
          <a:xfrm>
            <a:off x="5943600" y="-914400"/>
            <a:ext cx="5486400" cy="5486400"/>
          </a:xfrm>
          <a:prstGeom prst="ellipse">
            <a:avLst/>
          </a:prstGeom>
          <a:solidFill>
            <a:srgbClr val="0D3B5C">
              <a:alpha val="40000"/>
            </a:srgbClr>
          </a:solidFill>
          <a:ln w="12700">
            <a:solidFill>
              <a:srgbClr val="0D3B5C"/>
            </a:solidFill>
            <a:prstDash val="solid"/>
          </a:ln>
        </p:spPr>
        <p:txBody>
          <a:bodyPr/>
          <a:lstStyle/>
          <a:p>
            <a:endParaRPr lang="en-NL"/>
          </a:p>
        </p:txBody>
      </p:sp>
      <p:sp>
        <p:nvSpPr>
          <p:cNvPr id="4" name="Text 2"/>
          <p:cNvSpPr/>
          <p:nvPr/>
        </p:nvSpPr>
        <p:spPr>
          <a:xfrm>
            <a:off x="457200" y="209384"/>
            <a:ext cx="6400800" cy="640080"/>
          </a:xfrm>
          <a:prstGeom prst="rect">
            <a:avLst/>
          </a:prstGeom>
          <a:noFill/>
          <a:ln/>
        </p:spPr>
        <p:txBody>
          <a:bodyPr wrap="square" rtlCol="0" anchor="ctr"/>
          <a:lstStyle/>
          <a:p>
            <a:pPr marL="0" indent="0">
              <a:buNone/>
            </a:pPr>
            <a:r>
              <a:rPr lang="en-US" sz="3000" b="1">
                <a:solidFill>
                  <a:srgbClr val="00B4D8"/>
                </a:solidFill>
              </a:rPr>
              <a:t>Conclusion</a:t>
            </a:r>
            <a:endParaRPr lang="en-US" sz="3000"/>
          </a:p>
        </p:txBody>
      </p:sp>
      <p:sp>
        <p:nvSpPr>
          <p:cNvPr id="5" name="Shape 3"/>
          <p:cNvSpPr/>
          <p:nvPr/>
        </p:nvSpPr>
        <p:spPr>
          <a:xfrm>
            <a:off x="365760" y="1004912"/>
            <a:ext cx="384048" cy="384048"/>
          </a:xfrm>
          <a:prstGeom prst="ellipse">
            <a:avLst/>
          </a:prstGeom>
          <a:solidFill>
            <a:srgbClr val="1B2A3B"/>
          </a:solidFill>
          <a:ln w="12700">
            <a:solidFill>
              <a:srgbClr val="00C897"/>
            </a:solidFill>
            <a:prstDash val="solid"/>
          </a:ln>
        </p:spPr>
        <p:txBody>
          <a:bodyPr/>
          <a:lstStyle/>
          <a:p>
            <a:endParaRPr lang="en-NL"/>
          </a:p>
        </p:txBody>
      </p:sp>
      <p:sp>
        <p:nvSpPr>
          <p:cNvPr id="6" name="Text 4"/>
          <p:cNvSpPr/>
          <p:nvPr/>
        </p:nvSpPr>
        <p:spPr>
          <a:xfrm>
            <a:off x="365760" y="1004912"/>
            <a:ext cx="384048" cy="384048"/>
          </a:xfrm>
          <a:prstGeom prst="rect">
            <a:avLst/>
          </a:prstGeom>
          <a:noFill/>
          <a:ln/>
        </p:spPr>
        <p:txBody>
          <a:bodyPr wrap="square" rtlCol="0" anchor="ctr"/>
          <a:lstStyle/>
          <a:p>
            <a:pPr marL="0" indent="0" algn="ctr">
              <a:buNone/>
            </a:pPr>
            <a:r>
              <a:rPr lang="en-US" sz="1400">
                <a:solidFill>
                  <a:srgbClr val="00C897"/>
                </a:solidFill>
              </a:rPr>
              <a:t>✓</a:t>
            </a:r>
            <a:endParaRPr lang="en-US" sz="1400"/>
          </a:p>
        </p:txBody>
      </p:sp>
      <p:sp>
        <p:nvSpPr>
          <p:cNvPr id="7" name="Text 5"/>
          <p:cNvSpPr/>
          <p:nvPr/>
        </p:nvSpPr>
        <p:spPr>
          <a:xfrm>
            <a:off x="914400" y="1023200"/>
            <a:ext cx="7772400" cy="384048"/>
          </a:xfrm>
          <a:prstGeom prst="rect">
            <a:avLst/>
          </a:prstGeom>
          <a:noFill/>
          <a:ln/>
        </p:spPr>
        <p:txBody>
          <a:bodyPr wrap="square" rtlCol="0" anchor="ctr"/>
          <a:lstStyle/>
          <a:p>
            <a:pPr marL="0" indent="0">
              <a:buNone/>
            </a:pPr>
            <a:r>
              <a:rPr lang="en-US" sz="1400" dirty="0">
                <a:solidFill>
                  <a:srgbClr val="FFFFFF"/>
                </a:solidFill>
              </a:rPr>
              <a:t>Built a realistic simulator to generate pulse profiles (Von Mises + ISM effects + Intrinsic effects)</a:t>
            </a:r>
            <a:endParaRPr lang="en-US" sz="1400" dirty="0"/>
          </a:p>
        </p:txBody>
      </p:sp>
      <p:sp>
        <p:nvSpPr>
          <p:cNvPr id="8" name="Shape 6"/>
          <p:cNvSpPr/>
          <p:nvPr/>
        </p:nvSpPr>
        <p:spPr>
          <a:xfrm>
            <a:off x="365760" y="1663280"/>
            <a:ext cx="384048" cy="384048"/>
          </a:xfrm>
          <a:prstGeom prst="ellipse">
            <a:avLst/>
          </a:prstGeom>
          <a:solidFill>
            <a:srgbClr val="1B2A3B"/>
          </a:solidFill>
          <a:ln w="12700">
            <a:solidFill>
              <a:srgbClr val="00C897"/>
            </a:solidFill>
            <a:prstDash val="solid"/>
          </a:ln>
        </p:spPr>
        <p:txBody>
          <a:bodyPr/>
          <a:lstStyle/>
          <a:p>
            <a:endParaRPr lang="en-NL"/>
          </a:p>
        </p:txBody>
      </p:sp>
      <p:sp>
        <p:nvSpPr>
          <p:cNvPr id="9" name="Text 7"/>
          <p:cNvSpPr/>
          <p:nvPr/>
        </p:nvSpPr>
        <p:spPr>
          <a:xfrm>
            <a:off x="365760" y="1663280"/>
            <a:ext cx="384048" cy="384048"/>
          </a:xfrm>
          <a:prstGeom prst="rect">
            <a:avLst/>
          </a:prstGeom>
          <a:noFill/>
          <a:ln/>
        </p:spPr>
        <p:txBody>
          <a:bodyPr wrap="square" rtlCol="0" anchor="ctr"/>
          <a:lstStyle/>
          <a:p>
            <a:pPr marL="0" indent="0" algn="ctr">
              <a:buNone/>
            </a:pPr>
            <a:r>
              <a:rPr lang="en-US" sz="1400">
                <a:solidFill>
                  <a:srgbClr val="00C897"/>
                </a:solidFill>
              </a:rPr>
              <a:t>✓</a:t>
            </a:r>
            <a:endParaRPr lang="en-US" sz="1400"/>
          </a:p>
        </p:txBody>
      </p:sp>
      <p:sp>
        <p:nvSpPr>
          <p:cNvPr id="10" name="Text 8"/>
          <p:cNvSpPr/>
          <p:nvPr/>
        </p:nvSpPr>
        <p:spPr>
          <a:xfrm>
            <a:off x="914400" y="1681568"/>
            <a:ext cx="7772400" cy="384048"/>
          </a:xfrm>
          <a:prstGeom prst="rect">
            <a:avLst/>
          </a:prstGeom>
          <a:noFill/>
          <a:ln/>
        </p:spPr>
        <p:txBody>
          <a:bodyPr wrap="square" rtlCol="0" anchor="ctr"/>
          <a:lstStyle/>
          <a:p>
            <a:pPr marL="0" indent="0">
              <a:buNone/>
            </a:pPr>
            <a:r>
              <a:rPr lang="en-US" sz="1400" dirty="0">
                <a:solidFill>
                  <a:srgbClr val="FFFFFF"/>
                </a:solidFill>
              </a:rPr>
              <a:t>Applied Simulation-Based Inference for fast posterior parameter estimation</a:t>
            </a:r>
            <a:endParaRPr lang="en-US" sz="1400" dirty="0"/>
          </a:p>
        </p:txBody>
      </p:sp>
      <p:sp>
        <p:nvSpPr>
          <p:cNvPr id="11" name="Shape 9"/>
          <p:cNvSpPr/>
          <p:nvPr/>
        </p:nvSpPr>
        <p:spPr>
          <a:xfrm>
            <a:off x="365760" y="2321648"/>
            <a:ext cx="384048" cy="384048"/>
          </a:xfrm>
          <a:prstGeom prst="ellipse">
            <a:avLst/>
          </a:prstGeom>
          <a:solidFill>
            <a:srgbClr val="1B2A3B"/>
          </a:solidFill>
          <a:ln w="12700">
            <a:solidFill>
              <a:srgbClr val="F4C430"/>
            </a:solidFill>
            <a:prstDash val="solid"/>
          </a:ln>
        </p:spPr>
        <p:txBody>
          <a:bodyPr/>
          <a:lstStyle/>
          <a:p>
            <a:endParaRPr lang="en-NL"/>
          </a:p>
        </p:txBody>
      </p:sp>
      <p:sp>
        <p:nvSpPr>
          <p:cNvPr id="12" name="Text 10"/>
          <p:cNvSpPr/>
          <p:nvPr/>
        </p:nvSpPr>
        <p:spPr>
          <a:xfrm>
            <a:off x="365760" y="2321648"/>
            <a:ext cx="384048" cy="384048"/>
          </a:xfrm>
          <a:prstGeom prst="rect">
            <a:avLst/>
          </a:prstGeom>
          <a:noFill/>
          <a:ln/>
        </p:spPr>
        <p:txBody>
          <a:bodyPr wrap="square" rtlCol="0" anchor="ctr"/>
          <a:lstStyle/>
          <a:p>
            <a:pPr marL="0" indent="0" algn="ctr">
              <a:buNone/>
            </a:pPr>
            <a:r>
              <a:rPr lang="en-US" sz="1400">
                <a:solidFill>
                  <a:srgbClr val="F4C430"/>
                </a:solidFill>
              </a:rPr>
              <a:t>✓</a:t>
            </a:r>
            <a:endParaRPr lang="en-US" sz="1400"/>
          </a:p>
        </p:txBody>
      </p:sp>
      <p:sp>
        <p:nvSpPr>
          <p:cNvPr id="13" name="Text 11"/>
          <p:cNvSpPr/>
          <p:nvPr/>
        </p:nvSpPr>
        <p:spPr>
          <a:xfrm>
            <a:off x="914400" y="2339936"/>
            <a:ext cx="7772400" cy="384048"/>
          </a:xfrm>
          <a:prstGeom prst="rect">
            <a:avLst/>
          </a:prstGeom>
          <a:noFill/>
          <a:ln/>
        </p:spPr>
        <p:txBody>
          <a:bodyPr wrap="square" rtlCol="0" anchor="ctr"/>
          <a:lstStyle/>
          <a:p>
            <a:pPr marL="0" indent="0">
              <a:buNone/>
            </a:pPr>
            <a:r>
              <a:rPr lang="en-US" sz="1400" dirty="0">
                <a:solidFill>
                  <a:srgbClr val="FFFFFF"/>
                </a:solidFill>
              </a:rPr>
              <a:t>~0.05s inference per waterfall; orders of magnitude faster than MCMC</a:t>
            </a:r>
            <a:endParaRPr lang="en-US" sz="1400" dirty="0"/>
          </a:p>
        </p:txBody>
      </p:sp>
      <p:sp>
        <p:nvSpPr>
          <p:cNvPr id="14" name="Shape 12"/>
          <p:cNvSpPr/>
          <p:nvPr/>
        </p:nvSpPr>
        <p:spPr>
          <a:xfrm>
            <a:off x="365760" y="2980016"/>
            <a:ext cx="384048" cy="384048"/>
          </a:xfrm>
          <a:prstGeom prst="ellipse">
            <a:avLst/>
          </a:prstGeom>
          <a:solidFill>
            <a:srgbClr val="1B2A3B"/>
          </a:solidFill>
          <a:ln w="12700">
            <a:solidFill>
              <a:srgbClr val="00B4D8"/>
            </a:solidFill>
            <a:prstDash val="solid"/>
          </a:ln>
        </p:spPr>
        <p:txBody>
          <a:bodyPr/>
          <a:lstStyle/>
          <a:p>
            <a:endParaRPr lang="en-NL"/>
          </a:p>
        </p:txBody>
      </p:sp>
      <p:sp>
        <p:nvSpPr>
          <p:cNvPr id="15" name="Text 13"/>
          <p:cNvSpPr/>
          <p:nvPr/>
        </p:nvSpPr>
        <p:spPr>
          <a:xfrm>
            <a:off x="365760" y="2980016"/>
            <a:ext cx="384048" cy="384048"/>
          </a:xfrm>
          <a:prstGeom prst="rect">
            <a:avLst/>
          </a:prstGeom>
          <a:noFill/>
          <a:ln/>
        </p:spPr>
        <p:txBody>
          <a:bodyPr wrap="square" rtlCol="0" anchor="ctr"/>
          <a:lstStyle/>
          <a:p>
            <a:pPr marL="0" indent="0" algn="ctr">
              <a:buNone/>
            </a:pPr>
            <a:r>
              <a:rPr lang="en-US" sz="1400">
                <a:solidFill>
                  <a:srgbClr val="00B4D8"/>
                </a:solidFill>
              </a:rPr>
              <a:t>⚡</a:t>
            </a:r>
            <a:endParaRPr lang="en-US" sz="1400"/>
          </a:p>
        </p:txBody>
      </p:sp>
      <p:sp>
        <p:nvSpPr>
          <p:cNvPr id="16" name="Text 14"/>
          <p:cNvSpPr/>
          <p:nvPr/>
        </p:nvSpPr>
        <p:spPr>
          <a:xfrm>
            <a:off x="914400" y="2998304"/>
            <a:ext cx="7772400" cy="384048"/>
          </a:xfrm>
          <a:prstGeom prst="rect">
            <a:avLst/>
          </a:prstGeom>
          <a:noFill/>
          <a:ln/>
        </p:spPr>
        <p:txBody>
          <a:bodyPr wrap="square" rtlCol="0" anchor="ctr"/>
          <a:lstStyle/>
          <a:p>
            <a:pPr marL="0" indent="0">
              <a:buNone/>
            </a:pPr>
            <a:r>
              <a:rPr lang="en-US" sz="1400" dirty="0">
                <a:solidFill>
                  <a:srgbClr val="FFFFFF"/>
                </a:solidFill>
              </a:rPr>
              <a:t>Fourier space representations may resolve degeneracy challenges</a:t>
            </a:r>
            <a:endParaRPr lang="en-US" sz="1400" dirty="0"/>
          </a:p>
        </p:txBody>
      </p:sp>
      <p:sp>
        <p:nvSpPr>
          <p:cNvPr id="17" name="Shape 15"/>
          <p:cNvSpPr/>
          <p:nvPr/>
        </p:nvSpPr>
        <p:spPr>
          <a:xfrm>
            <a:off x="365760" y="3638384"/>
            <a:ext cx="384048" cy="384048"/>
          </a:xfrm>
          <a:prstGeom prst="ellipse">
            <a:avLst/>
          </a:prstGeom>
          <a:solidFill>
            <a:srgbClr val="1B2A3B"/>
          </a:solidFill>
          <a:ln w="12700">
            <a:solidFill>
              <a:srgbClr val="CAD3DB"/>
            </a:solidFill>
            <a:prstDash val="solid"/>
          </a:ln>
        </p:spPr>
        <p:txBody>
          <a:bodyPr/>
          <a:lstStyle/>
          <a:p>
            <a:endParaRPr lang="en-NL"/>
          </a:p>
        </p:txBody>
      </p:sp>
      <p:sp>
        <p:nvSpPr>
          <p:cNvPr id="18" name="Text 16"/>
          <p:cNvSpPr/>
          <p:nvPr/>
        </p:nvSpPr>
        <p:spPr>
          <a:xfrm>
            <a:off x="365760" y="3638384"/>
            <a:ext cx="384048" cy="384048"/>
          </a:xfrm>
          <a:prstGeom prst="rect">
            <a:avLst/>
          </a:prstGeom>
          <a:noFill/>
          <a:ln/>
        </p:spPr>
        <p:txBody>
          <a:bodyPr wrap="square" rtlCol="0" anchor="ctr"/>
          <a:lstStyle/>
          <a:p>
            <a:pPr marL="0" indent="0" algn="ctr">
              <a:buNone/>
            </a:pPr>
            <a:r>
              <a:rPr lang="en-US" sz="1400">
                <a:solidFill>
                  <a:srgbClr val="CAD3DB"/>
                </a:solidFill>
              </a:rPr>
              <a:t>▶</a:t>
            </a:r>
            <a:endParaRPr lang="en-US" sz="1400"/>
          </a:p>
        </p:txBody>
      </p:sp>
      <p:sp>
        <p:nvSpPr>
          <p:cNvPr id="19" name="Text 17"/>
          <p:cNvSpPr/>
          <p:nvPr/>
        </p:nvSpPr>
        <p:spPr>
          <a:xfrm>
            <a:off x="914400" y="3656672"/>
            <a:ext cx="7772400" cy="384048"/>
          </a:xfrm>
          <a:prstGeom prst="rect">
            <a:avLst/>
          </a:prstGeom>
          <a:noFill/>
          <a:ln/>
        </p:spPr>
        <p:txBody>
          <a:bodyPr wrap="square" rtlCol="0" anchor="ctr"/>
          <a:lstStyle/>
          <a:p>
            <a:pPr marL="0" indent="0">
              <a:buNone/>
            </a:pPr>
            <a:r>
              <a:rPr lang="en-US" sz="1400" dirty="0">
                <a:solidFill>
                  <a:srgbClr val="CAD3DB"/>
                </a:solidFill>
              </a:rPr>
              <a:t>A step toward large scale, efficient inference for pulsar timing &amp; GW research</a:t>
            </a:r>
            <a:endParaRPr lang="en-US" sz="1400" dirty="0"/>
          </a:p>
        </p:txBody>
      </p:sp>
      <p:sp>
        <p:nvSpPr>
          <p:cNvPr id="20" name="Text 18"/>
          <p:cNvSpPr/>
          <p:nvPr/>
        </p:nvSpPr>
        <p:spPr>
          <a:xfrm>
            <a:off x="457200" y="4663440"/>
            <a:ext cx="8229600" cy="365760"/>
          </a:xfrm>
          <a:prstGeom prst="rect">
            <a:avLst/>
          </a:prstGeom>
          <a:noFill/>
          <a:ln/>
        </p:spPr>
        <p:txBody>
          <a:bodyPr wrap="square" rtlCol="0" anchor="ctr"/>
          <a:lstStyle/>
          <a:p>
            <a:pPr marL="0" indent="0" algn="ctr">
              <a:buNone/>
            </a:pPr>
            <a:r>
              <a:rPr lang="en-US" sz="1300" i="1">
                <a:solidFill>
                  <a:srgbClr val="8899AA"/>
                </a:solidFill>
              </a:rPr>
              <a:t>Thank you · Questions welcome</a:t>
            </a:r>
            <a:endParaRPr lang="en-US" sz="1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6772A609-EC0F-5C1B-7A7A-84D764777ECE}"/>
            </a:ext>
          </a:extLst>
        </p:cNvPr>
        <p:cNvGrpSpPr/>
        <p:nvPr/>
      </p:nvGrpSpPr>
      <p:grpSpPr>
        <a:xfrm>
          <a:off x="0" y="0"/>
          <a:ext cx="0" cy="0"/>
          <a:chOff x="0" y="0"/>
          <a:chExt cx="0" cy="0"/>
        </a:xfrm>
      </p:grpSpPr>
      <p:sp>
        <p:nvSpPr>
          <p:cNvPr id="41" name="Shape 12">
            <a:extLst>
              <a:ext uri="{FF2B5EF4-FFF2-40B4-BE49-F238E27FC236}">
                <a16:creationId xmlns:a16="http://schemas.microsoft.com/office/drawing/2014/main" id="{7FDC0508-CACD-620C-1675-82398A1F6972}"/>
              </a:ext>
            </a:extLst>
          </p:cNvPr>
          <p:cNvSpPr/>
          <p:nvPr/>
        </p:nvSpPr>
        <p:spPr>
          <a:xfrm>
            <a:off x="6876883" y="2311166"/>
            <a:ext cx="952448" cy="369332"/>
          </a:xfrm>
          <a:prstGeom prst="rect">
            <a:avLst/>
          </a:prstGeom>
          <a:solidFill>
            <a:srgbClr val="0D1B2A"/>
          </a:solidFill>
          <a:ln w="12700">
            <a:solidFill>
              <a:srgbClr val="0D1B2A"/>
            </a:solidFill>
            <a:prstDash val="solid"/>
          </a:ln>
        </p:spPr>
        <p:txBody>
          <a:bodyPr/>
          <a:lstStyle/>
          <a:p>
            <a:endParaRPr lang="en-NL"/>
          </a:p>
        </p:txBody>
      </p:sp>
      <p:sp>
        <p:nvSpPr>
          <p:cNvPr id="42" name="TextBox 41">
            <a:extLst>
              <a:ext uri="{FF2B5EF4-FFF2-40B4-BE49-F238E27FC236}">
                <a16:creationId xmlns:a16="http://schemas.microsoft.com/office/drawing/2014/main" id="{73FBF231-0391-EC47-070A-32D3C2CCB2B4}"/>
              </a:ext>
            </a:extLst>
          </p:cNvPr>
          <p:cNvSpPr txBox="1"/>
          <p:nvPr/>
        </p:nvSpPr>
        <p:spPr>
          <a:xfrm>
            <a:off x="6873751" y="2264094"/>
            <a:ext cx="997581" cy="369332"/>
          </a:xfrm>
          <a:prstGeom prst="rect">
            <a:avLst/>
          </a:prstGeom>
          <a:noFill/>
        </p:spPr>
        <p:txBody>
          <a:bodyPr wrap="none" rtlCol="0">
            <a:spAutoFit/>
          </a:bodyPr>
          <a:lstStyle/>
          <a:p>
            <a:r>
              <a:rPr lang="en-US" dirty="0">
                <a:solidFill>
                  <a:schemeClr val="accent2">
                    <a:lumMod val="40000"/>
                    <a:lumOff val="60000"/>
                  </a:schemeClr>
                </a:solidFill>
              </a:rPr>
              <a:t>Intensity</a:t>
            </a:r>
            <a:endParaRPr lang="en-NL" dirty="0">
              <a:solidFill>
                <a:schemeClr val="accent2">
                  <a:lumMod val="40000"/>
                  <a:lumOff val="60000"/>
                </a:schemeClr>
              </a:solidFill>
            </a:endParaRPr>
          </a:p>
        </p:txBody>
      </p:sp>
      <p:sp>
        <p:nvSpPr>
          <p:cNvPr id="39" name="Shape 12">
            <a:extLst>
              <a:ext uri="{FF2B5EF4-FFF2-40B4-BE49-F238E27FC236}">
                <a16:creationId xmlns:a16="http://schemas.microsoft.com/office/drawing/2014/main" id="{4F108D5D-1126-A0E9-D6EE-B115BDE47FDA}"/>
              </a:ext>
            </a:extLst>
          </p:cNvPr>
          <p:cNvSpPr/>
          <p:nvPr/>
        </p:nvSpPr>
        <p:spPr>
          <a:xfrm>
            <a:off x="4219205" y="2290612"/>
            <a:ext cx="677438" cy="369332"/>
          </a:xfrm>
          <a:prstGeom prst="rect">
            <a:avLst/>
          </a:prstGeom>
          <a:solidFill>
            <a:srgbClr val="0D1B2A"/>
          </a:solidFill>
          <a:ln w="12700">
            <a:solidFill>
              <a:srgbClr val="0D1B2A"/>
            </a:solidFill>
            <a:prstDash val="solid"/>
          </a:ln>
        </p:spPr>
        <p:txBody>
          <a:bodyPr/>
          <a:lstStyle/>
          <a:p>
            <a:endParaRPr lang="en-NL"/>
          </a:p>
        </p:txBody>
      </p:sp>
      <p:sp>
        <p:nvSpPr>
          <p:cNvPr id="40" name="TextBox 39">
            <a:extLst>
              <a:ext uri="{FF2B5EF4-FFF2-40B4-BE49-F238E27FC236}">
                <a16:creationId xmlns:a16="http://schemas.microsoft.com/office/drawing/2014/main" id="{E5B970E0-274C-9C70-2F75-75A8666E53C4}"/>
              </a:ext>
            </a:extLst>
          </p:cNvPr>
          <p:cNvSpPr txBox="1"/>
          <p:nvPr/>
        </p:nvSpPr>
        <p:spPr>
          <a:xfrm>
            <a:off x="4168334" y="2283734"/>
            <a:ext cx="726385" cy="369332"/>
          </a:xfrm>
          <a:prstGeom prst="rect">
            <a:avLst/>
          </a:prstGeom>
          <a:noFill/>
        </p:spPr>
        <p:txBody>
          <a:bodyPr wrap="square" rtlCol="0">
            <a:spAutoFit/>
          </a:bodyPr>
          <a:lstStyle/>
          <a:p>
            <a:r>
              <a:rPr lang="en-US" dirty="0">
                <a:solidFill>
                  <a:schemeClr val="accent6">
                    <a:lumMod val="60000"/>
                    <a:lumOff val="40000"/>
                  </a:schemeClr>
                </a:solidFill>
              </a:rPr>
              <a:t>Angle</a:t>
            </a:r>
            <a:endParaRPr lang="en-NL" dirty="0">
              <a:solidFill>
                <a:schemeClr val="accent6">
                  <a:lumMod val="60000"/>
                  <a:lumOff val="40000"/>
                </a:schemeClr>
              </a:solidFill>
            </a:endParaRPr>
          </a:p>
        </p:txBody>
      </p:sp>
      <p:sp>
        <p:nvSpPr>
          <p:cNvPr id="38" name="Shape 12">
            <a:extLst>
              <a:ext uri="{FF2B5EF4-FFF2-40B4-BE49-F238E27FC236}">
                <a16:creationId xmlns:a16="http://schemas.microsoft.com/office/drawing/2014/main" id="{0040A350-6309-9A41-24DA-FA30CA476DE1}"/>
              </a:ext>
            </a:extLst>
          </p:cNvPr>
          <p:cNvSpPr/>
          <p:nvPr/>
        </p:nvSpPr>
        <p:spPr>
          <a:xfrm>
            <a:off x="658870" y="2311166"/>
            <a:ext cx="1321308" cy="369332"/>
          </a:xfrm>
          <a:prstGeom prst="rect">
            <a:avLst/>
          </a:prstGeom>
          <a:solidFill>
            <a:srgbClr val="0D1B2A"/>
          </a:solidFill>
          <a:ln w="12700">
            <a:solidFill>
              <a:srgbClr val="0D1B2A"/>
            </a:solidFill>
            <a:prstDash val="solid"/>
          </a:ln>
        </p:spPr>
        <p:txBody>
          <a:bodyPr/>
          <a:lstStyle/>
          <a:p>
            <a:endParaRPr lang="en-NL"/>
          </a:p>
        </p:txBody>
      </p:sp>
      <p:sp>
        <p:nvSpPr>
          <p:cNvPr id="2" name="Shape 0">
            <a:extLst>
              <a:ext uri="{FF2B5EF4-FFF2-40B4-BE49-F238E27FC236}">
                <a16:creationId xmlns:a16="http://schemas.microsoft.com/office/drawing/2014/main" id="{DE40B4EB-2E66-64F6-FB88-EB43064BEF95}"/>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07836BA9-E000-9D97-541F-5D14725CF140}"/>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A02588BC-550B-DD89-C801-C21BFB70339C}"/>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a:solidFill>
                  <a:srgbClr val="FFFFFF"/>
                </a:solidFill>
                <a:latin typeface="Calibri"/>
                <a:ea typeface="Calibri"/>
                <a:cs typeface="Calibri"/>
              </a:rPr>
              <a:t>Looking Ahead</a:t>
            </a:r>
            <a:endParaRPr lang="en-US" sz="2600">
              <a:latin typeface="Calibri"/>
              <a:ea typeface="Calibri"/>
              <a:cs typeface="Calibri"/>
            </a:endParaRPr>
          </a:p>
        </p:txBody>
      </p:sp>
      <p:sp>
        <p:nvSpPr>
          <p:cNvPr id="33" name="Shape 12">
            <a:extLst>
              <a:ext uri="{FF2B5EF4-FFF2-40B4-BE49-F238E27FC236}">
                <a16:creationId xmlns:a16="http://schemas.microsoft.com/office/drawing/2014/main" id="{374622C8-04A9-8F6B-6352-3D982F57FBF4}"/>
              </a:ext>
            </a:extLst>
          </p:cNvPr>
          <p:cNvSpPr/>
          <p:nvPr/>
        </p:nvSpPr>
        <p:spPr>
          <a:xfrm>
            <a:off x="202992" y="1110974"/>
            <a:ext cx="8595360" cy="896112"/>
          </a:xfrm>
          <a:prstGeom prst="rect">
            <a:avLst/>
          </a:prstGeom>
          <a:solidFill>
            <a:srgbClr val="0D1B2A"/>
          </a:solidFill>
          <a:ln w="12700">
            <a:solidFill>
              <a:srgbClr val="0D1B2A"/>
            </a:solidFill>
            <a:prstDash val="solid"/>
          </a:ln>
        </p:spPr>
        <p:txBody>
          <a:bodyPr/>
          <a:lstStyle/>
          <a:p>
            <a:endParaRPr lang="en-NL"/>
          </a:p>
        </p:txBody>
      </p:sp>
      <p:sp>
        <p:nvSpPr>
          <p:cNvPr id="34" name="Text 14">
            <a:extLst>
              <a:ext uri="{FF2B5EF4-FFF2-40B4-BE49-F238E27FC236}">
                <a16:creationId xmlns:a16="http://schemas.microsoft.com/office/drawing/2014/main" id="{EE5B5394-D21B-C627-F7D0-B6A759D32275}"/>
              </a:ext>
            </a:extLst>
          </p:cNvPr>
          <p:cNvSpPr/>
          <p:nvPr/>
        </p:nvSpPr>
        <p:spPr>
          <a:xfrm>
            <a:off x="202992" y="1156520"/>
            <a:ext cx="8321040" cy="841248"/>
          </a:xfrm>
          <a:prstGeom prst="rect">
            <a:avLst/>
          </a:prstGeom>
          <a:noFill/>
          <a:ln/>
        </p:spPr>
        <p:txBody>
          <a:bodyPr wrap="square" rtlCol="0" anchor="ctr"/>
          <a:lstStyle/>
          <a:p>
            <a:pPr marL="0" indent="0">
              <a:buNone/>
            </a:pPr>
            <a:endParaRPr lang="en-US" sz="1250" dirty="0"/>
          </a:p>
        </p:txBody>
      </p:sp>
      <p:sp>
        <p:nvSpPr>
          <p:cNvPr id="35" name="Shape 13">
            <a:extLst>
              <a:ext uri="{FF2B5EF4-FFF2-40B4-BE49-F238E27FC236}">
                <a16:creationId xmlns:a16="http://schemas.microsoft.com/office/drawing/2014/main" id="{F0A2FB29-8B49-3E70-B597-3F10B201C622}"/>
              </a:ext>
            </a:extLst>
          </p:cNvPr>
          <p:cNvSpPr/>
          <p:nvPr/>
        </p:nvSpPr>
        <p:spPr>
          <a:xfrm>
            <a:off x="202992" y="1101656"/>
            <a:ext cx="64008" cy="896112"/>
          </a:xfrm>
          <a:prstGeom prst="rect">
            <a:avLst/>
          </a:prstGeom>
          <a:solidFill>
            <a:srgbClr val="00C897"/>
          </a:solidFill>
          <a:ln w="12700">
            <a:solidFill>
              <a:srgbClr val="00C897"/>
            </a:solidFill>
            <a:prstDash val="solid"/>
          </a:ln>
        </p:spPr>
        <p:txBody>
          <a:bodyPr/>
          <a:lstStyle/>
          <a:p>
            <a:endParaRPr lang="en-NL"/>
          </a:p>
        </p:txBody>
      </p:sp>
      <p:sp>
        <p:nvSpPr>
          <p:cNvPr id="36" name="Text 14">
            <a:extLst>
              <a:ext uri="{FF2B5EF4-FFF2-40B4-BE49-F238E27FC236}">
                <a16:creationId xmlns:a16="http://schemas.microsoft.com/office/drawing/2014/main" id="{176D0938-9114-F900-3DFA-DE1EC71A980A}"/>
              </a:ext>
            </a:extLst>
          </p:cNvPr>
          <p:cNvSpPr/>
          <p:nvPr/>
        </p:nvSpPr>
        <p:spPr>
          <a:xfrm>
            <a:off x="308148" y="1138406"/>
            <a:ext cx="8321040" cy="841248"/>
          </a:xfrm>
          <a:prstGeom prst="rect">
            <a:avLst/>
          </a:prstGeom>
          <a:noFill/>
          <a:ln/>
        </p:spPr>
        <p:txBody>
          <a:bodyPr wrap="square" rtlCol="0" anchor="ctr"/>
          <a:lstStyle/>
          <a:p>
            <a:pPr marL="0" indent="0">
              <a:buNone/>
            </a:pPr>
            <a:r>
              <a:rPr lang="en-US" sz="1250" b="1" dirty="0">
                <a:solidFill>
                  <a:srgbClr val="00C897"/>
                </a:solidFill>
              </a:rPr>
              <a:t>Small demonstration: </a:t>
            </a:r>
            <a:r>
              <a:rPr lang="en-US" sz="1250" dirty="0">
                <a:solidFill>
                  <a:srgbClr val="CAD3DB"/>
                </a:solidFill>
              </a:rPr>
              <a:t>Show casing how the plot changes when I increase the scattering tail and the dispersion measure on the left you see the magnitude and the angle in the Fourier space while on the right you see it in time space.</a:t>
            </a:r>
            <a:endParaRPr lang="en-US" sz="1250" dirty="0"/>
          </a:p>
        </p:txBody>
      </p:sp>
      <p:sp>
        <p:nvSpPr>
          <p:cNvPr id="37" name="TextBox 36">
            <a:extLst>
              <a:ext uri="{FF2B5EF4-FFF2-40B4-BE49-F238E27FC236}">
                <a16:creationId xmlns:a16="http://schemas.microsoft.com/office/drawing/2014/main" id="{6E1EB360-500C-8641-CF0B-0BAEAA70894E}"/>
              </a:ext>
            </a:extLst>
          </p:cNvPr>
          <p:cNvSpPr txBox="1"/>
          <p:nvPr/>
        </p:nvSpPr>
        <p:spPr>
          <a:xfrm>
            <a:off x="655738" y="2264094"/>
            <a:ext cx="1212191" cy="369332"/>
          </a:xfrm>
          <a:prstGeom prst="rect">
            <a:avLst/>
          </a:prstGeom>
          <a:noFill/>
        </p:spPr>
        <p:txBody>
          <a:bodyPr wrap="none" rtlCol="0">
            <a:spAutoFit/>
          </a:bodyPr>
          <a:lstStyle/>
          <a:p>
            <a:r>
              <a:rPr lang="en-US" dirty="0">
                <a:solidFill>
                  <a:schemeClr val="accent1">
                    <a:lumMod val="60000"/>
                    <a:lumOff val="40000"/>
                  </a:schemeClr>
                </a:solidFill>
              </a:rPr>
              <a:t>Magnitude</a:t>
            </a:r>
            <a:endParaRPr lang="en-NL" dirty="0">
              <a:solidFill>
                <a:schemeClr val="accent1">
                  <a:lumMod val="60000"/>
                  <a:lumOff val="40000"/>
                </a:schemeClr>
              </a:solidFill>
            </a:endParaRPr>
          </a:p>
        </p:txBody>
      </p:sp>
      <p:sp>
        <p:nvSpPr>
          <p:cNvPr id="43" name="Shape 61">
            <a:extLst>
              <a:ext uri="{FF2B5EF4-FFF2-40B4-BE49-F238E27FC236}">
                <a16:creationId xmlns:a16="http://schemas.microsoft.com/office/drawing/2014/main" id="{087F7E4F-2FA7-43BB-9F7B-AB92F15014FF}"/>
              </a:ext>
            </a:extLst>
          </p:cNvPr>
          <p:cNvSpPr/>
          <p:nvPr/>
        </p:nvSpPr>
        <p:spPr>
          <a:xfrm>
            <a:off x="621632" y="2245546"/>
            <a:ext cx="72000" cy="369332"/>
          </a:xfrm>
          <a:prstGeom prst="rect">
            <a:avLst/>
          </a:prstGeom>
          <a:solidFill>
            <a:schemeClr val="accent1">
              <a:lumMod val="60000"/>
              <a:lumOff val="40000"/>
            </a:schemeClr>
          </a:solidFill>
          <a:ln w="12700">
            <a:solidFill>
              <a:schemeClr val="accent1">
                <a:lumMod val="60000"/>
                <a:lumOff val="40000"/>
              </a:schemeClr>
            </a:solidFill>
            <a:prstDash val="solid"/>
          </a:ln>
        </p:spPr>
        <p:txBody>
          <a:bodyPr/>
          <a:lstStyle/>
          <a:p>
            <a:endParaRPr lang="en-NL"/>
          </a:p>
        </p:txBody>
      </p:sp>
      <p:sp>
        <p:nvSpPr>
          <p:cNvPr id="44" name="Shape 61">
            <a:extLst>
              <a:ext uri="{FF2B5EF4-FFF2-40B4-BE49-F238E27FC236}">
                <a16:creationId xmlns:a16="http://schemas.microsoft.com/office/drawing/2014/main" id="{3E732B50-2553-621D-30FD-2DBFEEC5C193}"/>
              </a:ext>
            </a:extLst>
          </p:cNvPr>
          <p:cNvSpPr/>
          <p:nvPr/>
        </p:nvSpPr>
        <p:spPr>
          <a:xfrm>
            <a:off x="4136113" y="2239212"/>
            <a:ext cx="72000" cy="369332"/>
          </a:xfrm>
          <a:prstGeom prst="rect">
            <a:avLst/>
          </a:prstGeom>
          <a:solidFill>
            <a:schemeClr val="accent6">
              <a:lumMod val="60000"/>
              <a:lumOff val="40000"/>
            </a:schemeClr>
          </a:solidFill>
          <a:ln w="12700">
            <a:solidFill>
              <a:schemeClr val="accent6">
                <a:lumMod val="60000"/>
                <a:lumOff val="40000"/>
              </a:schemeClr>
            </a:solidFill>
            <a:prstDash val="solid"/>
          </a:ln>
        </p:spPr>
        <p:txBody>
          <a:bodyPr/>
          <a:lstStyle/>
          <a:p>
            <a:endParaRPr lang="en-NL"/>
          </a:p>
        </p:txBody>
      </p:sp>
      <p:sp>
        <p:nvSpPr>
          <p:cNvPr id="45" name="Shape 61">
            <a:extLst>
              <a:ext uri="{FF2B5EF4-FFF2-40B4-BE49-F238E27FC236}">
                <a16:creationId xmlns:a16="http://schemas.microsoft.com/office/drawing/2014/main" id="{BDEC62C4-3706-E080-6AE8-F97251C34710}"/>
              </a:ext>
            </a:extLst>
          </p:cNvPr>
          <p:cNvSpPr/>
          <p:nvPr/>
        </p:nvSpPr>
        <p:spPr>
          <a:xfrm>
            <a:off x="6849794" y="2239212"/>
            <a:ext cx="72000" cy="369332"/>
          </a:xfrm>
          <a:prstGeom prst="rect">
            <a:avLst/>
          </a:prstGeom>
          <a:solidFill>
            <a:schemeClr val="accent2">
              <a:lumMod val="60000"/>
              <a:lumOff val="40000"/>
            </a:schemeClr>
          </a:solidFill>
          <a:ln w="12700">
            <a:solidFill>
              <a:schemeClr val="accent2">
                <a:lumMod val="60000"/>
                <a:lumOff val="40000"/>
              </a:schemeClr>
            </a:solidFill>
            <a:prstDash val="solid"/>
          </a:ln>
        </p:spPr>
        <p:txBody>
          <a:bodyPr/>
          <a:lstStyle/>
          <a:p>
            <a:endParaRPr lang="en-NL"/>
          </a:p>
        </p:txBody>
      </p:sp>
      <p:pic>
        <p:nvPicPr>
          <p:cNvPr id="6" name="scattering_dm_evolution2-ezgif.com-gif-to-mp4-converter">
            <a:hlinkClick r:id="" action="ppaction://media"/>
            <a:extLst>
              <a:ext uri="{FF2B5EF4-FFF2-40B4-BE49-F238E27FC236}">
                <a16:creationId xmlns:a16="http://schemas.microsoft.com/office/drawing/2014/main" id="{DA8DB685-C6E8-F139-1287-21FEA8499A2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152318" y="2592340"/>
            <a:ext cx="3093260" cy="2577717"/>
          </a:xfrm>
          <a:prstGeom prst="rect">
            <a:avLst/>
          </a:prstGeom>
        </p:spPr>
      </p:pic>
      <p:pic>
        <p:nvPicPr>
          <p:cNvPr id="7" name="scattering_dm_evolution-ezgif.com-gif-to-mp4-converter">
            <a:hlinkClick r:id="" action="ppaction://media"/>
            <a:extLst>
              <a:ext uri="{FF2B5EF4-FFF2-40B4-BE49-F238E27FC236}">
                <a16:creationId xmlns:a16="http://schemas.microsoft.com/office/drawing/2014/main" id="{64D0EB75-1070-ACA0-A9F3-206F2ED29AF0}"/>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095467" y="2585260"/>
            <a:ext cx="3110254" cy="2591878"/>
          </a:xfrm>
          <a:prstGeom prst="rect">
            <a:avLst/>
          </a:prstGeom>
        </p:spPr>
      </p:pic>
      <p:pic>
        <p:nvPicPr>
          <p:cNvPr id="9" name="scattering_dm_evolution1-ezgif.com-gif-to-mp4-converter">
            <a:hlinkClick r:id="" action="ppaction://media"/>
            <a:extLst>
              <a:ext uri="{FF2B5EF4-FFF2-40B4-BE49-F238E27FC236}">
                <a16:creationId xmlns:a16="http://schemas.microsoft.com/office/drawing/2014/main" id="{6229F67F-7EC4-9A88-902A-0B02D9D2AD9F}"/>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9058" y="2594578"/>
            <a:ext cx="3093260" cy="2577716"/>
          </a:xfrm>
          <a:prstGeom prst="rect">
            <a:avLst/>
          </a:prstGeom>
        </p:spPr>
      </p:pic>
      <p:sp>
        <p:nvSpPr>
          <p:cNvPr id="22" name="Shape 9">
            <a:extLst>
              <a:ext uri="{FF2B5EF4-FFF2-40B4-BE49-F238E27FC236}">
                <a16:creationId xmlns:a16="http://schemas.microsoft.com/office/drawing/2014/main" id="{90383626-C797-E448-C999-DE638FAAC3C9}"/>
              </a:ext>
            </a:extLst>
          </p:cNvPr>
          <p:cNvSpPr/>
          <p:nvPr/>
        </p:nvSpPr>
        <p:spPr>
          <a:xfrm>
            <a:off x="0" y="2577780"/>
            <a:ext cx="72000" cy="2630424"/>
          </a:xfrm>
          <a:prstGeom prst="rect">
            <a:avLst/>
          </a:prstGeom>
          <a:solidFill>
            <a:schemeClr val="accent1">
              <a:lumMod val="60000"/>
              <a:lumOff val="40000"/>
            </a:schemeClr>
          </a:solidFill>
          <a:ln w="12700">
            <a:solidFill>
              <a:schemeClr val="tx1"/>
            </a:solidFill>
            <a:prstDash val="solid"/>
          </a:ln>
        </p:spPr>
        <p:txBody>
          <a:bodyPr/>
          <a:lstStyle/>
          <a:p>
            <a:endParaRPr lang="en-NL"/>
          </a:p>
        </p:txBody>
      </p:sp>
      <p:sp>
        <p:nvSpPr>
          <p:cNvPr id="23" name="Shape 9">
            <a:extLst>
              <a:ext uri="{FF2B5EF4-FFF2-40B4-BE49-F238E27FC236}">
                <a16:creationId xmlns:a16="http://schemas.microsoft.com/office/drawing/2014/main" id="{A3D522AE-FDD0-3E97-8E51-39E7553C8231}"/>
              </a:ext>
            </a:extLst>
          </p:cNvPr>
          <p:cNvSpPr/>
          <p:nvPr/>
        </p:nvSpPr>
        <p:spPr>
          <a:xfrm>
            <a:off x="3097143" y="2565986"/>
            <a:ext cx="72000" cy="2630424"/>
          </a:xfrm>
          <a:prstGeom prst="rect">
            <a:avLst/>
          </a:prstGeom>
          <a:solidFill>
            <a:schemeClr val="accent6">
              <a:lumMod val="60000"/>
              <a:lumOff val="40000"/>
            </a:schemeClr>
          </a:solidFill>
          <a:ln w="12700">
            <a:solidFill>
              <a:schemeClr val="tx1"/>
            </a:solidFill>
            <a:prstDash val="solid"/>
          </a:ln>
        </p:spPr>
        <p:txBody>
          <a:bodyPr/>
          <a:lstStyle/>
          <a:p>
            <a:endParaRPr lang="en-NL"/>
          </a:p>
        </p:txBody>
      </p:sp>
      <p:sp>
        <p:nvSpPr>
          <p:cNvPr id="20" name="Shape 53">
            <a:extLst>
              <a:ext uri="{FF2B5EF4-FFF2-40B4-BE49-F238E27FC236}">
                <a16:creationId xmlns:a16="http://schemas.microsoft.com/office/drawing/2014/main" id="{CE00158D-3259-F563-8E38-6D489CF28C25}"/>
              </a:ext>
            </a:extLst>
          </p:cNvPr>
          <p:cNvSpPr/>
          <p:nvPr/>
        </p:nvSpPr>
        <p:spPr>
          <a:xfrm>
            <a:off x="6024185" y="2577780"/>
            <a:ext cx="72000" cy="2630424"/>
          </a:xfrm>
          <a:prstGeom prst="rect">
            <a:avLst/>
          </a:prstGeom>
          <a:solidFill>
            <a:schemeClr val="accent2">
              <a:lumMod val="60000"/>
              <a:lumOff val="40000"/>
            </a:schemeClr>
          </a:solidFill>
          <a:ln w="12700">
            <a:solidFill>
              <a:schemeClr val="tx1"/>
            </a:solidFill>
            <a:prstDash val="solid"/>
          </a:ln>
        </p:spPr>
        <p:txBody>
          <a:bodyPr/>
          <a:lstStyle/>
          <a:p>
            <a:endParaRPr lang="en-NL"/>
          </a:p>
        </p:txBody>
      </p:sp>
    </p:spTree>
    <p:extLst>
      <p:ext uri="{BB962C8B-B14F-4D97-AF65-F5344CB8AC3E}">
        <p14:creationId xmlns:p14="http://schemas.microsoft.com/office/powerpoint/2010/main" val="428167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60" fill="hold"/>
                                        <p:tgtEl>
                                          <p:spTgt spid="9"/>
                                        </p:tgtEl>
                                      </p:cBhvr>
                                    </p:cmd>
                                  </p:childTnLst>
                                </p:cTn>
                              </p:par>
                              <p:par>
                                <p:cTn id="7" presetID="1" presetClass="mediacall" presetSubtype="0" fill="hold" nodeType="withEffect">
                                  <p:stCondLst>
                                    <p:cond delay="0"/>
                                  </p:stCondLst>
                                  <p:childTnLst>
                                    <p:cmd type="call" cmd="playFrom(0.0)">
                                      <p:cBhvr>
                                        <p:cTn id="8" dur="6960" fill="hold"/>
                                        <p:tgtEl>
                                          <p:spTgt spid="6"/>
                                        </p:tgtEl>
                                      </p:cBhvr>
                                    </p:cmd>
                                  </p:childTnLst>
                                </p:cTn>
                              </p:par>
                              <p:par>
                                <p:cTn id="9" presetID="1" presetClass="mediacall" presetSubtype="0" fill="hold" nodeType="withEffect">
                                  <p:stCondLst>
                                    <p:cond delay="0"/>
                                  </p:stCondLst>
                                  <p:childTnLst>
                                    <p:cmd type="call" cmd="playFrom(0.0)">
                                      <p:cBhvr>
                                        <p:cTn id="10" dur="6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80000">
                <p:cTn id="23" fill="hold"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803998B3-3A07-4B2E-B1EA-7C6EBE6A5765}"/>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9D598AAF-CBF2-E1B8-6DD9-9CDB9E01DCCF}"/>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EEE567B8-2DDA-ECFB-FE3B-91D427DA362A}"/>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6F9CA3BE-C9C8-0473-1546-E5C0051D6341}"/>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dirty="0">
                <a:solidFill>
                  <a:srgbClr val="FFFFFF"/>
                </a:solidFill>
                <a:latin typeface="Calibri"/>
                <a:ea typeface="Calibri"/>
                <a:cs typeface="Calibri"/>
              </a:rPr>
              <a:t>Parameters and effects added</a:t>
            </a:r>
            <a:endParaRPr lang="en-US" sz="2600" dirty="0">
              <a:latin typeface="Calibri"/>
              <a:ea typeface="Calibri"/>
              <a:cs typeface="Calibri"/>
            </a:endParaRPr>
          </a:p>
        </p:txBody>
      </p:sp>
      <p:sp>
        <p:nvSpPr>
          <p:cNvPr id="34" name="Text 14">
            <a:extLst>
              <a:ext uri="{FF2B5EF4-FFF2-40B4-BE49-F238E27FC236}">
                <a16:creationId xmlns:a16="http://schemas.microsoft.com/office/drawing/2014/main" id="{A6BCE805-F3C6-BDE0-54BF-7AD52A5AB10C}"/>
              </a:ext>
            </a:extLst>
          </p:cNvPr>
          <p:cNvSpPr/>
          <p:nvPr/>
        </p:nvSpPr>
        <p:spPr>
          <a:xfrm>
            <a:off x="202992" y="1156520"/>
            <a:ext cx="8321040" cy="841248"/>
          </a:xfrm>
          <a:prstGeom prst="rect">
            <a:avLst/>
          </a:prstGeom>
          <a:noFill/>
          <a:ln/>
        </p:spPr>
        <p:txBody>
          <a:bodyPr wrap="square" rtlCol="0" anchor="ctr"/>
          <a:lstStyle/>
          <a:p>
            <a:pPr marL="0" indent="0">
              <a:buNone/>
            </a:pPr>
            <a:endParaRPr lang="en-US" sz="1250" dirty="0"/>
          </a:p>
        </p:txBody>
      </p:sp>
      <p:pic>
        <p:nvPicPr>
          <p:cNvPr id="6" name="Picture 5">
            <a:extLst>
              <a:ext uri="{FF2B5EF4-FFF2-40B4-BE49-F238E27FC236}">
                <a16:creationId xmlns:a16="http://schemas.microsoft.com/office/drawing/2014/main" id="{BF9C4CAC-C397-F0BF-549D-3C8553AEA7B5}"/>
              </a:ext>
            </a:extLst>
          </p:cNvPr>
          <p:cNvPicPr>
            <a:picLocks noChangeAspect="1"/>
          </p:cNvPicPr>
          <p:nvPr/>
        </p:nvPicPr>
        <p:blipFill>
          <a:blip r:embed="rId3"/>
          <a:stretch>
            <a:fillRect/>
          </a:stretch>
        </p:blipFill>
        <p:spPr>
          <a:xfrm>
            <a:off x="1838690" y="1420260"/>
            <a:ext cx="5049644" cy="3450945"/>
          </a:xfrm>
          <a:prstGeom prst="rect">
            <a:avLst/>
          </a:prstGeom>
        </p:spPr>
      </p:pic>
    </p:spTree>
    <p:extLst>
      <p:ext uri="{BB962C8B-B14F-4D97-AF65-F5344CB8AC3E}">
        <p14:creationId xmlns:p14="http://schemas.microsoft.com/office/powerpoint/2010/main" val="4183548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C3A2D099-55FF-66AC-7C8A-596A1861EA2F}"/>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3D98D7C-F224-8030-43C4-14474CB965D9}"/>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dirty="0"/>
          </a:p>
        </p:txBody>
      </p:sp>
      <p:sp>
        <p:nvSpPr>
          <p:cNvPr id="3" name="Shape 1">
            <a:extLst>
              <a:ext uri="{FF2B5EF4-FFF2-40B4-BE49-F238E27FC236}">
                <a16:creationId xmlns:a16="http://schemas.microsoft.com/office/drawing/2014/main" id="{9B6C901D-9C3A-F9C0-4C40-1E52A79C51C1}"/>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60ECF6B0-2DAF-76A0-CABC-029939E6698E}"/>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dirty="0">
                <a:solidFill>
                  <a:srgbClr val="FFFFFF"/>
                </a:solidFill>
                <a:latin typeface="Calibri"/>
                <a:ea typeface="Calibri"/>
                <a:cs typeface="Calibri"/>
              </a:rPr>
              <a:t>Normalizing Flows</a:t>
            </a:r>
            <a:endParaRPr lang="en-US" sz="2600" dirty="0">
              <a:latin typeface="Calibri"/>
              <a:ea typeface="Calibri"/>
              <a:cs typeface="Calibri"/>
            </a:endParaRPr>
          </a:p>
        </p:txBody>
      </p:sp>
      <p:sp>
        <p:nvSpPr>
          <p:cNvPr id="34" name="Text 14">
            <a:extLst>
              <a:ext uri="{FF2B5EF4-FFF2-40B4-BE49-F238E27FC236}">
                <a16:creationId xmlns:a16="http://schemas.microsoft.com/office/drawing/2014/main" id="{6FD7688F-0075-3286-AD99-10C899D33A6C}"/>
              </a:ext>
            </a:extLst>
          </p:cNvPr>
          <p:cNvSpPr/>
          <p:nvPr/>
        </p:nvSpPr>
        <p:spPr>
          <a:xfrm>
            <a:off x="202992" y="1156520"/>
            <a:ext cx="8321040" cy="841248"/>
          </a:xfrm>
          <a:prstGeom prst="rect">
            <a:avLst/>
          </a:prstGeom>
          <a:noFill/>
          <a:ln/>
        </p:spPr>
        <p:txBody>
          <a:bodyPr wrap="square" rtlCol="0" anchor="ctr"/>
          <a:lstStyle/>
          <a:p>
            <a:pPr marL="0" indent="0">
              <a:buNone/>
            </a:pPr>
            <a:endParaRPr lang="en-US" sz="1250" dirty="0"/>
          </a:p>
        </p:txBody>
      </p:sp>
      <p:pic>
        <p:nvPicPr>
          <p:cNvPr id="5" name="Picture 4">
            <a:extLst>
              <a:ext uri="{FF2B5EF4-FFF2-40B4-BE49-F238E27FC236}">
                <a16:creationId xmlns:a16="http://schemas.microsoft.com/office/drawing/2014/main" id="{1B43696F-ACD3-768C-76E7-DCA37F21EC5E}"/>
              </a:ext>
            </a:extLst>
          </p:cNvPr>
          <p:cNvPicPr>
            <a:picLocks noChangeAspect="1"/>
          </p:cNvPicPr>
          <p:nvPr/>
        </p:nvPicPr>
        <p:blipFill>
          <a:blip r:embed="rId3"/>
          <a:stretch>
            <a:fillRect/>
          </a:stretch>
        </p:blipFill>
        <p:spPr>
          <a:xfrm>
            <a:off x="202992" y="1828800"/>
            <a:ext cx="8589957" cy="2229199"/>
          </a:xfrm>
          <a:prstGeom prst="rect">
            <a:avLst/>
          </a:prstGeom>
        </p:spPr>
      </p:pic>
      <p:sp>
        <p:nvSpPr>
          <p:cNvPr id="7" name="TextBox 6">
            <a:extLst>
              <a:ext uri="{FF2B5EF4-FFF2-40B4-BE49-F238E27FC236}">
                <a16:creationId xmlns:a16="http://schemas.microsoft.com/office/drawing/2014/main" id="{C988E54F-D4CC-CAB9-D3DE-B365BA6209F2}"/>
              </a:ext>
            </a:extLst>
          </p:cNvPr>
          <p:cNvSpPr txBox="1"/>
          <p:nvPr/>
        </p:nvSpPr>
        <p:spPr>
          <a:xfrm>
            <a:off x="753034" y="4137286"/>
            <a:ext cx="8320739" cy="646331"/>
          </a:xfrm>
          <a:prstGeom prst="rect">
            <a:avLst/>
          </a:prstGeom>
          <a:noFill/>
        </p:spPr>
        <p:txBody>
          <a:bodyPr wrap="none" rtlCol="0">
            <a:spAutoFit/>
          </a:bodyPr>
          <a:lstStyle/>
          <a:p>
            <a:r>
              <a:rPr lang="nl-NL" b="1" i="1" dirty="0">
                <a:solidFill>
                  <a:schemeClr val="bg1"/>
                </a:solidFill>
              </a:rPr>
              <a:t>Figure: T.Quadfasel, M.Sommerhalder and S.Diefenbacher, Normalizing flows exercise</a:t>
            </a:r>
          </a:p>
          <a:p>
            <a:endParaRPr lang="en-NL" dirty="0"/>
          </a:p>
        </p:txBody>
      </p:sp>
    </p:spTree>
    <p:extLst>
      <p:ext uri="{BB962C8B-B14F-4D97-AF65-F5344CB8AC3E}">
        <p14:creationId xmlns:p14="http://schemas.microsoft.com/office/powerpoint/2010/main" val="359388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102FB8B2-5750-74AC-8CFC-A214A0923827}"/>
            </a:ext>
          </a:extLst>
        </p:cNvPr>
        <p:cNvGrpSpPr/>
        <p:nvPr/>
      </p:nvGrpSpPr>
      <p:grpSpPr>
        <a:xfrm>
          <a:off x="0" y="0"/>
          <a:ext cx="0" cy="0"/>
          <a:chOff x="0" y="0"/>
          <a:chExt cx="0" cy="0"/>
        </a:xfrm>
      </p:grpSpPr>
      <p:sp>
        <p:nvSpPr>
          <p:cNvPr id="11" name="Shape 0">
            <a:extLst>
              <a:ext uri="{FF2B5EF4-FFF2-40B4-BE49-F238E27FC236}">
                <a16:creationId xmlns:a16="http://schemas.microsoft.com/office/drawing/2014/main" id="{6ED72BC7-B7F5-B952-149D-BE228AB1E032}"/>
              </a:ext>
            </a:extLst>
          </p:cNvPr>
          <p:cNvSpPr/>
          <p:nvPr/>
        </p:nvSpPr>
        <p:spPr>
          <a:xfrm>
            <a:off x="5478379" y="91440"/>
            <a:ext cx="5486400" cy="5486400"/>
          </a:xfrm>
          <a:prstGeom prst="ellipse">
            <a:avLst/>
          </a:prstGeom>
          <a:solidFill>
            <a:srgbClr val="0D3B5C">
              <a:alpha val="40000"/>
            </a:srgbClr>
          </a:solidFill>
          <a:ln w="12700">
            <a:solidFill>
              <a:srgbClr val="0D3B5C"/>
            </a:solidFill>
            <a:prstDash val="solid"/>
          </a:ln>
        </p:spPr>
        <p:txBody>
          <a:bodyPr/>
          <a:lstStyle/>
          <a:p>
            <a:endParaRPr lang="en-NL"/>
          </a:p>
        </p:txBody>
      </p:sp>
      <p:sp>
        <p:nvSpPr>
          <p:cNvPr id="12" name="Shape 1">
            <a:extLst>
              <a:ext uri="{FF2B5EF4-FFF2-40B4-BE49-F238E27FC236}">
                <a16:creationId xmlns:a16="http://schemas.microsoft.com/office/drawing/2014/main" id="{6275B674-A5A7-0CF5-79DE-B2B90A96C7BE}"/>
              </a:ext>
            </a:extLst>
          </p:cNvPr>
          <p:cNvSpPr/>
          <p:nvPr/>
        </p:nvSpPr>
        <p:spPr>
          <a:xfrm>
            <a:off x="6793974" y="2571750"/>
            <a:ext cx="3200400" cy="3200400"/>
          </a:xfrm>
          <a:prstGeom prst="ellipse">
            <a:avLst/>
          </a:prstGeom>
          <a:solidFill>
            <a:srgbClr val="003554">
              <a:alpha val="50000"/>
            </a:srgbClr>
          </a:solidFill>
          <a:ln w="12700">
            <a:solidFill>
              <a:srgbClr val="003554"/>
            </a:solidFill>
            <a:prstDash val="solid"/>
          </a:ln>
        </p:spPr>
        <p:txBody>
          <a:bodyPr/>
          <a:lstStyle/>
          <a:p>
            <a:endParaRPr lang="en-NL"/>
          </a:p>
        </p:txBody>
      </p:sp>
      <p:sp>
        <p:nvSpPr>
          <p:cNvPr id="2" name="Shape 0">
            <a:extLst>
              <a:ext uri="{FF2B5EF4-FFF2-40B4-BE49-F238E27FC236}">
                <a16:creationId xmlns:a16="http://schemas.microsoft.com/office/drawing/2014/main" id="{88283D63-CA31-0D7B-825F-688FA68C0EDC}"/>
              </a:ext>
            </a:extLst>
          </p:cNvPr>
          <p:cNvSpPr/>
          <p:nvPr/>
        </p:nvSpPr>
        <p:spPr>
          <a:xfrm>
            <a:off x="0" y="-60808"/>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EAC993A7-E2AF-7A17-CE45-FB4D282732EB}"/>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B7B3326C-1D58-3962-46C6-FF92CB198A4E}"/>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a:solidFill>
                  <a:srgbClr val="FFFFFF"/>
                </a:solidFill>
                <a:latin typeface="Calibri"/>
                <a:ea typeface="Calibri"/>
                <a:cs typeface="Calibri"/>
              </a:rPr>
              <a:t>Results</a:t>
            </a:r>
            <a:endParaRPr lang="en-US" sz="2600">
              <a:latin typeface="Calibri"/>
              <a:ea typeface="Calibri"/>
              <a:cs typeface="Calibri"/>
            </a:endParaRPr>
          </a:p>
        </p:txBody>
      </p:sp>
      <p:pic>
        <p:nvPicPr>
          <p:cNvPr id="6" name="Picture 5">
            <a:extLst>
              <a:ext uri="{FF2B5EF4-FFF2-40B4-BE49-F238E27FC236}">
                <a16:creationId xmlns:a16="http://schemas.microsoft.com/office/drawing/2014/main" id="{ED8D16A6-9B39-0A44-6BD9-E077388DD52A}"/>
              </a:ext>
            </a:extLst>
          </p:cNvPr>
          <p:cNvPicPr>
            <a:picLocks noChangeAspect="1"/>
          </p:cNvPicPr>
          <p:nvPr/>
        </p:nvPicPr>
        <p:blipFill>
          <a:blip r:embed="rId3"/>
          <a:stretch>
            <a:fillRect/>
          </a:stretch>
        </p:blipFill>
        <p:spPr>
          <a:xfrm>
            <a:off x="6042659" y="1874520"/>
            <a:ext cx="2907345" cy="2907345"/>
          </a:xfrm>
          <a:prstGeom prst="rect">
            <a:avLst/>
          </a:prstGeom>
        </p:spPr>
      </p:pic>
      <p:pic>
        <p:nvPicPr>
          <p:cNvPr id="7" name="Picture 6">
            <a:extLst>
              <a:ext uri="{FF2B5EF4-FFF2-40B4-BE49-F238E27FC236}">
                <a16:creationId xmlns:a16="http://schemas.microsoft.com/office/drawing/2014/main" id="{AC864606-58EF-1A34-282D-28F6F3E35B1B}"/>
              </a:ext>
            </a:extLst>
          </p:cNvPr>
          <p:cNvPicPr>
            <a:picLocks noChangeAspect="1"/>
          </p:cNvPicPr>
          <p:nvPr/>
        </p:nvPicPr>
        <p:blipFill>
          <a:blip r:embed="rId4"/>
          <a:srcRect l="5678" t="8630" r="10666" b="5414"/>
          <a:stretch>
            <a:fillRect/>
          </a:stretch>
        </p:blipFill>
        <p:spPr>
          <a:xfrm>
            <a:off x="239326" y="2248029"/>
            <a:ext cx="3243014" cy="2499079"/>
          </a:xfrm>
          <a:prstGeom prst="rect">
            <a:avLst/>
          </a:prstGeom>
        </p:spPr>
      </p:pic>
      <p:sp>
        <p:nvSpPr>
          <p:cNvPr id="8" name="Rectangle 7">
            <a:extLst>
              <a:ext uri="{FF2B5EF4-FFF2-40B4-BE49-F238E27FC236}">
                <a16:creationId xmlns:a16="http://schemas.microsoft.com/office/drawing/2014/main" id="{923FD768-6D35-98C2-C67C-ABC906DEB428}"/>
              </a:ext>
            </a:extLst>
          </p:cNvPr>
          <p:cNvSpPr/>
          <p:nvPr/>
        </p:nvSpPr>
        <p:spPr>
          <a:xfrm>
            <a:off x="4136715" y="2926870"/>
            <a:ext cx="1251569" cy="11413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SBI</a:t>
            </a:r>
            <a:endParaRPr lang="en-NL" dirty="0"/>
          </a:p>
        </p:txBody>
      </p:sp>
      <p:sp>
        <p:nvSpPr>
          <p:cNvPr id="17" name="Arrow: Right 16">
            <a:extLst>
              <a:ext uri="{FF2B5EF4-FFF2-40B4-BE49-F238E27FC236}">
                <a16:creationId xmlns:a16="http://schemas.microsoft.com/office/drawing/2014/main" id="{C7062643-8BCD-F27A-926F-2FADDE42FBD0}"/>
              </a:ext>
            </a:extLst>
          </p:cNvPr>
          <p:cNvSpPr/>
          <p:nvPr/>
        </p:nvSpPr>
        <p:spPr>
          <a:xfrm>
            <a:off x="5445141" y="3328193"/>
            <a:ext cx="559397" cy="3844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Arrow: Right 17">
            <a:extLst>
              <a:ext uri="{FF2B5EF4-FFF2-40B4-BE49-F238E27FC236}">
                <a16:creationId xmlns:a16="http://schemas.microsoft.com/office/drawing/2014/main" id="{EA322632-EB4E-85CB-E437-F27F7A8D58F3}"/>
              </a:ext>
            </a:extLst>
          </p:cNvPr>
          <p:cNvSpPr/>
          <p:nvPr/>
        </p:nvSpPr>
        <p:spPr>
          <a:xfrm>
            <a:off x="3540092" y="3328193"/>
            <a:ext cx="559397" cy="3844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Shape 19">
            <a:extLst>
              <a:ext uri="{FF2B5EF4-FFF2-40B4-BE49-F238E27FC236}">
                <a16:creationId xmlns:a16="http://schemas.microsoft.com/office/drawing/2014/main" id="{81691C5D-33BA-06BC-6853-C52EB6440759}"/>
              </a:ext>
            </a:extLst>
          </p:cNvPr>
          <p:cNvSpPr/>
          <p:nvPr/>
        </p:nvSpPr>
        <p:spPr>
          <a:xfrm>
            <a:off x="239326" y="1161209"/>
            <a:ext cx="5429954" cy="858091"/>
          </a:xfrm>
          <a:prstGeom prst="rect">
            <a:avLst/>
          </a:prstGeom>
          <a:solidFill>
            <a:srgbClr val="0D1B2A"/>
          </a:solidFill>
          <a:ln w="12700">
            <a:solidFill>
              <a:srgbClr val="0D1B2A"/>
            </a:solidFill>
            <a:prstDash val="solid"/>
          </a:ln>
        </p:spPr>
        <p:txBody>
          <a:bodyPr/>
          <a:lstStyle/>
          <a:p>
            <a:endParaRPr lang="en-US" sz="500" b="1" dirty="0">
              <a:solidFill>
                <a:srgbClr val="00B0F0"/>
              </a:solidFill>
            </a:endParaRPr>
          </a:p>
          <a:p>
            <a:r>
              <a:rPr lang="en-US" b="1" dirty="0">
                <a:solidFill>
                  <a:srgbClr val="00B0F0"/>
                </a:solidFill>
              </a:rPr>
              <a:t>Corner plot</a:t>
            </a:r>
            <a:r>
              <a:rPr lang="en-US" b="1" dirty="0">
                <a:solidFill>
                  <a:schemeClr val="bg1"/>
                </a:solidFill>
              </a:rPr>
              <a:t> </a:t>
            </a:r>
            <a:r>
              <a:rPr lang="en-US" dirty="0">
                <a:solidFill>
                  <a:schemeClr val="bg1"/>
                </a:solidFill>
              </a:rPr>
              <a:t>More insight when we look at the corner plot of a single pulse profile and the error it generates</a:t>
            </a:r>
            <a:endParaRPr lang="en-NL" dirty="0">
              <a:solidFill>
                <a:schemeClr val="bg1"/>
              </a:solidFill>
            </a:endParaRPr>
          </a:p>
        </p:txBody>
      </p:sp>
      <p:sp>
        <p:nvSpPr>
          <p:cNvPr id="14" name="Shape 34">
            <a:extLst>
              <a:ext uri="{FF2B5EF4-FFF2-40B4-BE49-F238E27FC236}">
                <a16:creationId xmlns:a16="http://schemas.microsoft.com/office/drawing/2014/main" id="{0C6D88F5-A364-0140-363D-332A7DD864B6}"/>
              </a:ext>
            </a:extLst>
          </p:cNvPr>
          <p:cNvSpPr/>
          <p:nvPr/>
        </p:nvSpPr>
        <p:spPr>
          <a:xfrm>
            <a:off x="187510" y="1082169"/>
            <a:ext cx="64008" cy="937131"/>
          </a:xfrm>
          <a:prstGeom prst="rect">
            <a:avLst/>
          </a:prstGeom>
          <a:solidFill>
            <a:srgbClr val="00B4D8"/>
          </a:solidFill>
          <a:ln w="12700">
            <a:solidFill>
              <a:srgbClr val="00B4D8"/>
            </a:solidFill>
            <a:prstDash val="solid"/>
          </a:ln>
        </p:spPr>
        <p:txBody>
          <a:bodyPr/>
          <a:lstStyle/>
          <a:p>
            <a:endParaRPr lang="en-NL"/>
          </a:p>
        </p:txBody>
      </p:sp>
    </p:spTree>
    <p:extLst>
      <p:ext uri="{BB962C8B-B14F-4D97-AF65-F5344CB8AC3E}">
        <p14:creationId xmlns:p14="http://schemas.microsoft.com/office/powerpoint/2010/main" val="271875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0" presetClass="path" presetSubtype="0" accel="50000" decel="50000" fill="hold" nodeType="withEffect">
                                  <p:stCondLst>
                                    <p:cond delay="0"/>
                                  </p:stCondLst>
                                  <p:childTnLst>
                                    <p:animMotion origin="layout" path="M -0.00208 0.01482 L -0.32309 -0.14135 L -0.32309 -0.14135 " pathEditMode="relative" ptsTypes="AAA">
                                      <p:cBhvr>
                                        <p:cTn id="24" dur="2000" fill="hold"/>
                                        <p:tgtEl>
                                          <p:spTgt spid="6"/>
                                        </p:tgtEl>
                                        <p:attrNameLst>
                                          <p:attrName>ppt_x</p:attrName>
                                          <p:attrName>ppt_y</p:attrName>
                                        </p:attrNameLst>
                                      </p:cBhvr>
                                    </p:animMotion>
                                  </p:childTnLst>
                                </p:cTn>
                              </p:par>
                              <p:par>
                                <p:cTn id="25" presetID="6" presetClass="emph" presetSubtype="0" fill="hold" nodeType="withEffect">
                                  <p:stCondLst>
                                    <p:cond delay="0"/>
                                  </p:stCondLst>
                                  <p:childTnLst>
                                    <p:animScale>
                                      <p:cBhvr>
                                        <p:cTn id="26" dur="2000" fill="hold"/>
                                        <p:tgtEl>
                                          <p:spTgt spid="6"/>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 3">
    <p:bg>
      <p:bgPr>
        <a:solidFill>
          <a:srgbClr val="1B2A3B"/>
        </a:solidFill>
        <a:effectLst/>
      </p:bgPr>
    </p:bg>
    <p:spTree>
      <p:nvGrpSpPr>
        <p:cNvPr id="1" name=""/>
        <p:cNvGrpSpPr/>
        <p:nvPr/>
      </p:nvGrpSpPr>
      <p:grpSpPr>
        <a:xfrm>
          <a:off x="0" y="0"/>
          <a:ext cx="0" cy="0"/>
          <a:chOff x="0" y="0"/>
          <a:chExt cx="0" cy="0"/>
        </a:xfrm>
      </p:grpSpPr>
      <p:sp>
        <p:nvSpPr>
          <p:cNvPr id="2" name="Shape 0"/>
          <p:cNvSpPr/>
          <p:nvPr/>
        </p:nvSpPr>
        <p:spPr>
          <a:xfrm>
            <a:off x="2286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Motivation  - how to solve the data bottleneck?</a:t>
            </a:r>
            <a:endParaRPr lang="en-US" sz="2600" dirty="0"/>
          </a:p>
        </p:txBody>
      </p:sp>
      <p:sp>
        <p:nvSpPr>
          <p:cNvPr id="5" name="Text 3"/>
          <p:cNvSpPr/>
          <p:nvPr/>
        </p:nvSpPr>
        <p:spPr>
          <a:xfrm>
            <a:off x="365760" y="1005840"/>
            <a:ext cx="8412480" cy="457200"/>
          </a:xfrm>
          <a:prstGeom prst="rect">
            <a:avLst/>
          </a:prstGeom>
          <a:noFill/>
          <a:ln/>
        </p:spPr>
        <p:txBody>
          <a:bodyPr wrap="square" rtlCol="0" anchor="ctr"/>
          <a:lstStyle/>
          <a:p>
            <a:pPr marL="0" indent="0">
              <a:buNone/>
            </a:pPr>
            <a:r>
              <a:rPr lang="en-US" sz="1800" b="1" i="1">
                <a:solidFill>
                  <a:srgbClr val="00B4D8"/>
                </a:solidFill>
                <a:latin typeface="Calibri" pitchFamily="34" charset="0"/>
                <a:ea typeface="Calibri" pitchFamily="34" charset="-122"/>
                <a:cs typeface="Calibri" pitchFamily="34" charset="-120"/>
              </a:rPr>
              <a:t>We are entering the era of big data in astronomy</a:t>
            </a:r>
            <a:endParaRPr lang="en-US" sz="1800"/>
          </a:p>
        </p:txBody>
      </p:sp>
      <p:sp>
        <p:nvSpPr>
          <p:cNvPr id="6" name="Shape 4"/>
          <p:cNvSpPr/>
          <p:nvPr/>
        </p:nvSpPr>
        <p:spPr>
          <a:xfrm>
            <a:off x="274320" y="1600200"/>
            <a:ext cx="2788920" cy="1828800"/>
          </a:xfrm>
          <a:prstGeom prst="rect">
            <a:avLst/>
          </a:prstGeom>
          <a:solidFill>
            <a:srgbClr val="0D1B2A"/>
          </a:solidFill>
          <a:ln w="12700">
            <a:solidFill>
              <a:srgbClr val="0D1B2A"/>
            </a:solidFill>
            <a:prstDash val="solid"/>
          </a:ln>
          <a:effectLst>
            <a:outerShdw blurRad="101600" dist="38100" dir="8100000" algn="bl" rotWithShape="0">
              <a:srgbClr val="000000">
                <a:alpha val="30000"/>
              </a:srgbClr>
            </a:outerShdw>
          </a:effectLst>
        </p:spPr>
        <p:txBody>
          <a:bodyPr/>
          <a:lstStyle/>
          <a:p>
            <a:endParaRPr lang="en-NL"/>
          </a:p>
        </p:txBody>
      </p:sp>
      <p:sp>
        <p:nvSpPr>
          <p:cNvPr id="7" name="Shape 5"/>
          <p:cNvSpPr/>
          <p:nvPr/>
        </p:nvSpPr>
        <p:spPr>
          <a:xfrm>
            <a:off x="274320" y="1600200"/>
            <a:ext cx="64008" cy="1828800"/>
          </a:xfrm>
          <a:prstGeom prst="rect">
            <a:avLst/>
          </a:prstGeom>
          <a:solidFill>
            <a:srgbClr val="00B4D8"/>
          </a:solidFill>
          <a:ln w="12700">
            <a:solidFill>
              <a:srgbClr val="00B4D8"/>
            </a:solidFill>
            <a:prstDash val="solid"/>
          </a:ln>
        </p:spPr>
        <p:txBody>
          <a:bodyPr/>
          <a:lstStyle/>
          <a:p>
            <a:endParaRPr lang="en-NL"/>
          </a:p>
        </p:txBody>
      </p:sp>
      <p:sp>
        <p:nvSpPr>
          <p:cNvPr id="8" name="Text 6"/>
          <p:cNvSpPr/>
          <p:nvPr/>
        </p:nvSpPr>
        <p:spPr>
          <a:xfrm>
            <a:off x="438912" y="1673352"/>
            <a:ext cx="2560320" cy="320040"/>
          </a:xfrm>
          <a:prstGeom prst="rect">
            <a:avLst/>
          </a:prstGeom>
          <a:noFill/>
          <a:ln/>
        </p:spPr>
        <p:txBody>
          <a:bodyPr wrap="square" lIns="0" tIns="0" rIns="0" bIns="0" rtlCol="0" anchor="ctr"/>
          <a:lstStyle/>
          <a:p>
            <a:pPr marL="0" indent="0">
              <a:buNone/>
            </a:pPr>
            <a:r>
              <a:rPr lang="en-US" sz="1300" b="1">
                <a:solidFill>
                  <a:srgbClr val="00B4D8"/>
                </a:solidFill>
                <a:latin typeface="Calibri" pitchFamily="34" charset="0"/>
                <a:ea typeface="Calibri" pitchFamily="34" charset="-122"/>
                <a:cs typeface="Calibri" pitchFamily="34" charset="-120"/>
              </a:rPr>
              <a:t>New Telescopes</a:t>
            </a:r>
            <a:endParaRPr lang="en-US" sz="1300"/>
          </a:p>
        </p:txBody>
      </p:sp>
      <p:sp>
        <p:nvSpPr>
          <p:cNvPr id="9" name="Text 7"/>
          <p:cNvSpPr/>
          <p:nvPr/>
        </p:nvSpPr>
        <p:spPr>
          <a:xfrm>
            <a:off x="438912" y="2011680"/>
            <a:ext cx="2560320" cy="1325880"/>
          </a:xfrm>
          <a:prstGeom prst="rect">
            <a:avLst/>
          </a:prstGeom>
          <a:noFill/>
          <a:ln/>
        </p:spPr>
        <p:txBody>
          <a:bodyPr wrap="square" lIns="91440" tIns="45720" rIns="91440" bIns="45720" rtlCol="0" anchor="t"/>
          <a:lstStyle/>
          <a:p>
            <a:pPr marL="171450" indent="-171450">
              <a:buFont typeface="Calibri"/>
              <a:buChar char="-"/>
            </a:pPr>
            <a:endParaRPr lang="en-US" sz="1150">
              <a:solidFill>
                <a:srgbClr val="CAD3DB"/>
              </a:solidFill>
              <a:latin typeface="Calibri"/>
              <a:ea typeface="Calibri"/>
              <a:cs typeface="Calibri"/>
            </a:endParaRPr>
          </a:p>
          <a:p>
            <a:pPr marL="171450" indent="-171450">
              <a:buFont typeface="Calibri"/>
              <a:buChar char="-"/>
            </a:pPr>
            <a:r>
              <a:rPr lang="en-US" sz="1150" b="1">
                <a:solidFill>
                  <a:srgbClr val="CAD3DB"/>
                </a:solidFill>
                <a:latin typeface="Calibri"/>
                <a:ea typeface="Calibri"/>
                <a:cs typeface="Calibri"/>
              </a:rPr>
              <a:t>SKA </a:t>
            </a:r>
            <a:r>
              <a:rPr lang="en-US" sz="1150">
                <a:solidFill>
                  <a:srgbClr val="CAD3DB"/>
                </a:solidFill>
                <a:latin typeface="Calibri"/>
                <a:ea typeface="Calibri"/>
                <a:cs typeface="Calibri"/>
              </a:rPr>
              <a:t>and</a:t>
            </a:r>
            <a:r>
              <a:rPr lang="en-US" sz="1150" b="1">
                <a:solidFill>
                  <a:srgbClr val="CAD3DB"/>
                </a:solidFill>
                <a:latin typeface="Calibri"/>
                <a:ea typeface="Calibri"/>
                <a:cs typeface="Calibri"/>
              </a:rPr>
              <a:t> DSA-2000 </a:t>
            </a:r>
            <a:r>
              <a:rPr lang="en-US" sz="1150">
                <a:solidFill>
                  <a:srgbClr val="CAD3DB"/>
                </a:solidFill>
                <a:latin typeface="Calibri"/>
                <a:ea typeface="Calibri"/>
                <a:cs typeface="Calibri"/>
              </a:rPr>
              <a:t>will generate </a:t>
            </a:r>
            <a:r>
              <a:rPr lang="en-US" sz="1150" i="1">
                <a:solidFill>
                  <a:srgbClr val="CAD3DB"/>
                </a:solidFill>
                <a:latin typeface="Calibri"/>
                <a:ea typeface="Calibri"/>
                <a:cs typeface="Calibri"/>
              </a:rPr>
              <a:t>enormous </a:t>
            </a:r>
            <a:r>
              <a:rPr lang="en-US" sz="1150">
                <a:solidFill>
                  <a:srgbClr val="CAD3DB"/>
                </a:solidFill>
                <a:latin typeface="Calibri"/>
                <a:ea typeface="Calibri"/>
                <a:cs typeface="Calibri"/>
              </a:rPr>
              <a:t>data volumes </a:t>
            </a:r>
            <a:endParaRPr lang="en-US" sz="1150">
              <a:solidFill>
                <a:srgbClr val="000000"/>
              </a:solidFill>
              <a:latin typeface="Calibri"/>
              <a:ea typeface="Calibri"/>
              <a:cs typeface="Calibri"/>
            </a:endParaRPr>
          </a:p>
          <a:p>
            <a:endParaRPr lang="en-US" sz="1150">
              <a:solidFill>
                <a:srgbClr val="CAD3DB"/>
              </a:solidFill>
              <a:latin typeface="Calibri"/>
              <a:ea typeface="Calibri"/>
              <a:cs typeface="Calibri"/>
            </a:endParaRPr>
          </a:p>
          <a:p>
            <a:pPr marL="171450" indent="-171450">
              <a:buFont typeface="Calibri"/>
              <a:buChar char="-"/>
            </a:pPr>
            <a:r>
              <a:rPr lang="en-US" sz="1150" b="1">
                <a:solidFill>
                  <a:srgbClr val="CAD3DB"/>
                </a:solidFill>
                <a:latin typeface="Calibri"/>
                <a:ea typeface="Calibri"/>
                <a:cs typeface="Calibri"/>
              </a:rPr>
              <a:t>demanding </a:t>
            </a:r>
            <a:r>
              <a:rPr lang="en-US" sz="1150">
                <a:solidFill>
                  <a:srgbClr val="CAD3DB"/>
                </a:solidFill>
                <a:latin typeface="Calibri"/>
                <a:ea typeface="Calibri"/>
                <a:cs typeface="Calibri"/>
              </a:rPr>
              <a:t>scalable pipelines to extract meaningful information.</a:t>
            </a:r>
            <a:endParaRPr lang="en-US" sz="1150">
              <a:latin typeface="Calibri"/>
              <a:ea typeface="Calibri"/>
              <a:cs typeface="Calibri"/>
            </a:endParaRPr>
          </a:p>
        </p:txBody>
      </p:sp>
      <p:sp>
        <p:nvSpPr>
          <p:cNvPr id="10" name="Shape 8"/>
          <p:cNvSpPr/>
          <p:nvPr/>
        </p:nvSpPr>
        <p:spPr>
          <a:xfrm>
            <a:off x="3246120" y="1600200"/>
            <a:ext cx="2788920" cy="1828800"/>
          </a:xfrm>
          <a:prstGeom prst="rect">
            <a:avLst/>
          </a:prstGeom>
          <a:solidFill>
            <a:srgbClr val="0D1B2A"/>
          </a:solidFill>
          <a:ln w="12700">
            <a:solidFill>
              <a:srgbClr val="0D1B2A"/>
            </a:solidFill>
            <a:prstDash val="solid"/>
          </a:ln>
          <a:effectLst>
            <a:outerShdw blurRad="101600" dist="38100" dir="8100000" algn="bl" rotWithShape="0">
              <a:srgbClr val="000000">
                <a:alpha val="30000"/>
              </a:srgbClr>
            </a:outerShdw>
          </a:effectLst>
        </p:spPr>
        <p:txBody>
          <a:bodyPr/>
          <a:lstStyle/>
          <a:p>
            <a:endParaRPr lang="en-NL"/>
          </a:p>
        </p:txBody>
      </p:sp>
      <p:sp>
        <p:nvSpPr>
          <p:cNvPr id="11" name="Shape 9"/>
          <p:cNvSpPr/>
          <p:nvPr/>
        </p:nvSpPr>
        <p:spPr>
          <a:xfrm>
            <a:off x="3246120" y="1600200"/>
            <a:ext cx="64008" cy="1828800"/>
          </a:xfrm>
          <a:prstGeom prst="rect">
            <a:avLst/>
          </a:prstGeom>
          <a:solidFill>
            <a:srgbClr val="F4C430"/>
          </a:solidFill>
          <a:ln w="12700">
            <a:solidFill>
              <a:srgbClr val="F4C430"/>
            </a:solidFill>
            <a:prstDash val="solid"/>
          </a:ln>
        </p:spPr>
        <p:txBody>
          <a:bodyPr/>
          <a:lstStyle/>
          <a:p>
            <a:endParaRPr lang="en-NL"/>
          </a:p>
        </p:txBody>
      </p:sp>
      <p:sp>
        <p:nvSpPr>
          <p:cNvPr id="12" name="Text 10"/>
          <p:cNvSpPr/>
          <p:nvPr/>
        </p:nvSpPr>
        <p:spPr>
          <a:xfrm>
            <a:off x="3410712" y="1673352"/>
            <a:ext cx="2560320" cy="320040"/>
          </a:xfrm>
          <a:prstGeom prst="rect">
            <a:avLst/>
          </a:prstGeom>
          <a:noFill/>
          <a:ln/>
        </p:spPr>
        <p:txBody>
          <a:bodyPr wrap="square" lIns="0" tIns="0" rIns="0" bIns="0" rtlCol="0" anchor="ctr"/>
          <a:lstStyle/>
          <a:p>
            <a:pPr marL="0" indent="0">
              <a:buNone/>
            </a:pPr>
            <a:r>
              <a:rPr lang="en-US" sz="1300" b="1">
                <a:solidFill>
                  <a:srgbClr val="F4C430"/>
                </a:solidFill>
                <a:latin typeface="Calibri" pitchFamily="34" charset="0"/>
                <a:ea typeface="Calibri" pitchFamily="34" charset="-122"/>
                <a:cs typeface="Calibri" pitchFamily="34" charset="-120"/>
              </a:rPr>
              <a:t>Galactic Electron Density</a:t>
            </a:r>
            <a:endParaRPr lang="en-US" sz="1300"/>
          </a:p>
        </p:txBody>
      </p:sp>
      <p:sp>
        <p:nvSpPr>
          <p:cNvPr id="13" name="Text 11"/>
          <p:cNvSpPr/>
          <p:nvPr/>
        </p:nvSpPr>
        <p:spPr>
          <a:xfrm>
            <a:off x="3410712" y="2011680"/>
            <a:ext cx="2560320" cy="1325880"/>
          </a:xfrm>
          <a:prstGeom prst="rect">
            <a:avLst/>
          </a:prstGeom>
          <a:noFill/>
          <a:ln/>
        </p:spPr>
        <p:txBody>
          <a:bodyPr wrap="square" lIns="91440" tIns="45720" rIns="91440" bIns="45720" rtlCol="0" anchor="t"/>
          <a:lstStyle/>
          <a:p>
            <a:pPr marL="171450" indent="-171450">
              <a:buFont typeface="Calibri"/>
              <a:buChar char="-"/>
            </a:pPr>
            <a:endParaRPr lang="en-US" sz="1150" dirty="0">
              <a:solidFill>
                <a:srgbClr val="CAD3DB"/>
              </a:solidFill>
              <a:latin typeface="Calibri"/>
              <a:ea typeface="Calibri"/>
              <a:cs typeface="Calibri"/>
            </a:endParaRPr>
          </a:p>
          <a:p>
            <a:pPr marL="171450" indent="-171450">
              <a:buFont typeface="Calibri"/>
              <a:buChar char="-"/>
            </a:pPr>
            <a:r>
              <a:rPr lang="en-US" sz="1150" dirty="0">
                <a:solidFill>
                  <a:srgbClr val="CAD3DB"/>
                </a:solidFill>
                <a:latin typeface="Calibri"/>
                <a:ea typeface="Calibri"/>
                <a:cs typeface="Calibri"/>
              </a:rPr>
              <a:t>The </a:t>
            </a:r>
            <a:r>
              <a:rPr lang="en-US" sz="1150" b="1" dirty="0">
                <a:solidFill>
                  <a:srgbClr val="CAD3DB"/>
                </a:solidFill>
                <a:latin typeface="Calibri"/>
                <a:ea typeface="Calibri"/>
                <a:cs typeface="Calibri"/>
              </a:rPr>
              <a:t>ISM </a:t>
            </a:r>
            <a:r>
              <a:rPr lang="en-US" sz="1150" dirty="0">
                <a:solidFill>
                  <a:srgbClr val="CAD3DB"/>
                </a:solidFill>
                <a:latin typeface="Calibri"/>
                <a:ea typeface="Calibri"/>
                <a:cs typeface="Calibri"/>
              </a:rPr>
              <a:t>electron density model drives pulsar distance estimates </a:t>
            </a:r>
            <a:endParaRPr lang="en-US" sz="1150" dirty="0">
              <a:solidFill>
                <a:srgbClr val="000000"/>
              </a:solidFill>
              <a:latin typeface="Calibri"/>
              <a:ea typeface="Calibri"/>
              <a:cs typeface="Calibri"/>
            </a:endParaRPr>
          </a:p>
          <a:p>
            <a:endParaRPr lang="en-US" sz="1150" dirty="0">
              <a:solidFill>
                <a:srgbClr val="CAD3DB"/>
              </a:solidFill>
              <a:latin typeface="Calibri"/>
              <a:ea typeface="Calibri"/>
              <a:cs typeface="Calibri"/>
            </a:endParaRPr>
          </a:p>
          <a:p>
            <a:pPr marL="171450" indent="-171450">
              <a:buFont typeface="Calibri"/>
              <a:buChar char="-"/>
            </a:pPr>
            <a:r>
              <a:rPr lang="en-US" sz="1150" dirty="0">
                <a:solidFill>
                  <a:srgbClr val="CAD3DB"/>
                </a:solidFill>
                <a:latin typeface="Calibri"/>
                <a:ea typeface="Calibri"/>
                <a:cs typeface="Calibri"/>
              </a:rPr>
              <a:t>It is a </a:t>
            </a:r>
            <a:r>
              <a:rPr lang="en-US" sz="1150" b="1" dirty="0">
                <a:solidFill>
                  <a:srgbClr val="CAD3DB"/>
                </a:solidFill>
                <a:latin typeface="Calibri"/>
                <a:ea typeface="Calibri"/>
                <a:cs typeface="Calibri"/>
              </a:rPr>
              <a:t>critical </a:t>
            </a:r>
            <a:r>
              <a:rPr lang="en-US" sz="1150" dirty="0">
                <a:solidFill>
                  <a:srgbClr val="CAD3DB"/>
                </a:solidFill>
                <a:latin typeface="Calibri"/>
                <a:ea typeface="Calibri"/>
                <a:cs typeface="Calibri"/>
              </a:rPr>
              <a:t>source of systematic </a:t>
            </a:r>
            <a:r>
              <a:rPr lang="en-US" sz="1150" i="1" dirty="0">
                <a:solidFill>
                  <a:srgbClr val="CAD3DB"/>
                </a:solidFill>
                <a:latin typeface="Calibri"/>
                <a:ea typeface="Calibri"/>
                <a:cs typeface="Calibri"/>
              </a:rPr>
              <a:t>uncertainty</a:t>
            </a:r>
            <a:r>
              <a:rPr lang="en-US" sz="1150" dirty="0">
                <a:solidFill>
                  <a:srgbClr val="CAD3DB"/>
                </a:solidFill>
                <a:latin typeface="Calibri"/>
                <a:ea typeface="Calibri"/>
                <a:cs typeface="Calibri"/>
              </a:rPr>
              <a:t>.</a:t>
            </a:r>
            <a:endParaRPr lang="en-US" sz="1150" dirty="0">
              <a:latin typeface="Calibri"/>
              <a:ea typeface="Calibri"/>
              <a:cs typeface="Calibri"/>
            </a:endParaRPr>
          </a:p>
        </p:txBody>
      </p:sp>
      <p:sp>
        <p:nvSpPr>
          <p:cNvPr id="14" name="Shape 12"/>
          <p:cNvSpPr/>
          <p:nvPr/>
        </p:nvSpPr>
        <p:spPr>
          <a:xfrm>
            <a:off x="6217920" y="1600200"/>
            <a:ext cx="2788920" cy="1828800"/>
          </a:xfrm>
          <a:prstGeom prst="rect">
            <a:avLst/>
          </a:prstGeom>
          <a:solidFill>
            <a:srgbClr val="0D1B2A"/>
          </a:solidFill>
          <a:ln w="12700">
            <a:solidFill>
              <a:srgbClr val="0D1B2A"/>
            </a:solidFill>
            <a:prstDash val="solid"/>
          </a:ln>
          <a:effectLst>
            <a:outerShdw blurRad="101600" dist="38100" dir="8100000" algn="bl" rotWithShape="0">
              <a:srgbClr val="000000">
                <a:alpha val="30000"/>
              </a:srgbClr>
            </a:outerShdw>
          </a:effectLst>
        </p:spPr>
        <p:txBody>
          <a:bodyPr/>
          <a:lstStyle/>
          <a:p>
            <a:endParaRPr lang="en-NL"/>
          </a:p>
        </p:txBody>
      </p:sp>
      <p:sp>
        <p:nvSpPr>
          <p:cNvPr id="15" name="Shape 13"/>
          <p:cNvSpPr/>
          <p:nvPr/>
        </p:nvSpPr>
        <p:spPr>
          <a:xfrm>
            <a:off x="6217920" y="1600200"/>
            <a:ext cx="64008" cy="1828800"/>
          </a:xfrm>
          <a:prstGeom prst="rect">
            <a:avLst/>
          </a:prstGeom>
          <a:solidFill>
            <a:srgbClr val="00C897"/>
          </a:solidFill>
          <a:ln w="12700">
            <a:solidFill>
              <a:srgbClr val="00C897"/>
            </a:solidFill>
            <a:prstDash val="solid"/>
          </a:ln>
        </p:spPr>
        <p:txBody>
          <a:bodyPr/>
          <a:lstStyle/>
          <a:p>
            <a:endParaRPr lang="en-NL"/>
          </a:p>
        </p:txBody>
      </p:sp>
      <p:sp>
        <p:nvSpPr>
          <p:cNvPr id="16" name="Text 14"/>
          <p:cNvSpPr/>
          <p:nvPr/>
        </p:nvSpPr>
        <p:spPr>
          <a:xfrm>
            <a:off x="6382512" y="1673352"/>
            <a:ext cx="2560320" cy="320040"/>
          </a:xfrm>
          <a:prstGeom prst="rect">
            <a:avLst/>
          </a:prstGeom>
          <a:noFill/>
          <a:ln/>
        </p:spPr>
        <p:txBody>
          <a:bodyPr wrap="square" lIns="0" tIns="0" rIns="0" bIns="0" rtlCol="0" anchor="ctr"/>
          <a:lstStyle/>
          <a:p>
            <a:pPr marL="0" indent="0">
              <a:buNone/>
            </a:pPr>
            <a:r>
              <a:rPr lang="en-US" sz="1300" b="1">
                <a:solidFill>
                  <a:srgbClr val="00C897"/>
                </a:solidFill>
                <a:latin typeface="Calibri" pitchFamily="34" charset="0"/>
                <a:ea typeface="Calibri" pitchFamily="34" charset="-122"/>
                <a:cs typeface="Calibri" pitchFamily="34" charset="-120"/>
              </a:rPr>
              <a:t>Gravitational Wave Impact</a:t>
            </a:r>
            <a:endParaRPr lang="en-US" sz="1300"/>
          </a:p>
        </p:txBody>
      </p:sp>
      <p:sp>
        <p:nvSpPr>
          <p:cNvPr id="17" name="Text 15"/>
          <p:cNvSpPr/>
          <p:nvPr/>
        </p:nvSpPr>
        <p:spPr>
          <a:xfrm>
            <a:off x="6382512" y="2011680"/>
            <a:ext cx="2560320" cy="1325880"/>
          </a:xfrm>
          <a:prstGeom prst="rect">
            <a:avLst/>
          </a:prstGeom>
          <a:noFill/>
          <a:ln/>
        </p:spPr>
        <p:txBody>
          <a:bodyPr wrap="square" lIns="91440" tIns="45720" rIns="91440" bIns="45720" rtlCol="0" anchor="t"/>
          <a:lstStyle/>
          <a:p>
            <a:pPr marL="171450" indent="-171450">
              <a:buFont typeface="Calibri"/>
              <a:buChar char="-"/>
            </a:pPr>
            <a:r>
              <a:rPr lang="en-US" sz="1150" b="1">
                <a:solidFill>
                  <a:srgbClr val="CAD3DB"/>
                </a:solidFill>
                <a:latin typeface="Calibri"/>
                <a:ea typeface="Calibri"/>
                <a:cs typeface="Calibri"/>
              </a:rPr>
              <a:t>Unmodelled </a:t>
            </a:r>
            <a:r>
              <a:rPr lang="en-US" sz="1150">
                <a:solidFill>
                  <a:srgbClr val="CAD3DB"/>
                </a:solidFill>
                <a:latin typeface="Calibri"/>
                <a:ea typeface="Calibri"/>
                <a:cs typeface="Calibri"/>
              </a:rPr>
              <a:t>propagation effects can mimic or obscure GW signatures in pulsar timing arrays.</a:t>
            </a:r>
            <a:endParaRPr lang="nl-NL"/>
          </a:p>
          <a:p>
            <a:endParaRPr lang="en-US" sz="1150">
              <a:solidFill>
                <a:srgbClr val="CAD3DB"/>
              </a:solidFill>
              <a:ea typeface="Calibri"/>
              <a:cs typeface="Calibri"/>
            </a:endParaRPr>
          </a:p>
          <a:p>
            <a:pPr marL="171450" indent="-171450">
              <a:buFont typeface="Calibri"/>
              <a:buChar char="-"/>
            </a:pPr>
            <a:r>
              <a:rPr lang="en-US" sz="1150" b="1">
                <a:solidFill>
                  <a:srgbClr val="CAD3DB"/>
                </a:solidFill>
                <a:ea typeface="Calibri"/>
                <a:cs typeface="Calibri"/>
              </a:rPr>
              <a:t>Improving </a:t>
            </a:r>
            <a:r>
              <a:rPr lang="en-US" sz="1150">
                <a:solidFill>
                  <a:srgbClr val="CAD3DB"/>
                </a:solidFill>
                <a:ea typeface="Calibri"/>
                <a:cs typeface="Calibri"/>
              </a:rPr>
              <a:t>inference would </a:t>
            </a:r>
            <a:r>
              <a:rPr lang="en-US" sz="1150" b="1">
                <a:solidFill>
                  <a:srgbClr val="CAD3DB"/>
                </a:solidFill>
                <a:ea typeface="Calibri"/>
                <a:cs typeface="Calibri"/>
              </a:rPr>
              <a:t>improve </a:t>
            </a:r>
            <a:r>
              <a:rPr lang="en-US" sz="1150">
                <a:solidFill>
                  <a:srgbClr val="CAD3DB"/>
                </a:solidFill>
                <a:ea typeface="Calibri"/>
                <a:cs typeface="Calibri"/>
              </a:rPr>
              <a:t>gravitational wave searches</a:t>
            </a:r>
          </a:p>
        </p:txBody>
      </p:sp>
      <p:sp>
        <p:nvSpPr>
          <p:cNvPr id="18" name="Shape 16"/>
          <p:cNvSpPr/>
          <p:nvPr/>
        </p:nvSpPr>
        <p:spPr>
          <a:xfrm>
            <a:off x="274320" y="3611880"/>
            <a:ext cx="8595360" cy="1234440"/>
          </a:xfrm>
          <a:prstGeom prst="rect">
            <a:avLst/>
          </a:prstGeom>
          <a:solidFill>
            <a:srgbClr val="0D1B2A"/>
          </a:solidFill>
          <a:ln w="12700">
            <a:solidFill>
              <a:srgbClr val="0D1B2A"/>
            </a:solidFill>
            <a:prstDash val="solid"/>
          </a:ln>
        </p:spPr>
        <p:txBody>
          <a:bodyPr/>
          <a:lstStyle/>
          <a:p>
            <a:endParaRPr lang="en-NL"/>
          </a:p>
        </p:txBody>
      </p:sp>
      <p:sp>
        <p:nvSpPr>
          <p:cNvPr id="19" name="Shape 17"/>
          <p:cNvSpPr/>
          <p:nvPr/>
        </p:nvSpPr>
        <p:spPr>
          <a:xfrm>
            <a:off x="274320" y="3611880"/>
            <a:ext cx="64008" cy="1234440"/>
          </a:xfrm>
          <a:prstGeom prst="rect">
            <a:avLst/>
          </a:prstGeom>
          <a:solidFill>
            <a:srgbClr val="0077B6"/>
          </a:solidFill>
          <a:ln w="12700">
            <a:solidFill>
              <a:srgbClr val="0077B6"/>
            </a:solidFill>
            <a:prstDash val="solid"/>
          </a:ln>
        </p:spPr>
        <p:txBody>
          <a:bodyPr/>
          <a:lstStyle/>
          <a:p>
            <a:endParaRPr lang="en-NL"/>
          </a:p>
        </p:txBody>
      </p:sp>
      <p:sp>
        <p:nvSpPr>
          <p:cNvPr id="20" name="Text 18"/>
          <p:cNvSpPr/>
          <p:nvPr/>
        </p:nvSpPr>
        <p:spPr>
          <a:xfrm>
            <a:off x="453225" y="3624470"/>
            <a:ext cx="8420099" cy="1209260"/>
          </a:xfrm>
          <a:prstGeom prst="rect">
            <a:avLst/>
          </a:prstGeom>
          <a:noFill/>
          <a:ln/>
        </p:spPr>
        <p:txBody>
          <a:bodyPr wrap="square" lIns="91440" tIns="45720" rIns="91440" bIns="45720" rtlCol="0" anchor="ctr"/>
          <a:lstStyle/>
          <a:p>
            <a:pPr marL="0" indent="0">
              <a:buNone/>
            </a:pPr>
            <a:r>
              <a:rPr lang="en-US" sz="1300" b="1">
                <a:solidFill>
                  <a:srgbClr val="00B4D8"/>
                </a:solidFill>
                <a:latin typeface="Calibri"/>
                <a:ea typeface="Calibri"/>
                <a:cs typeface="Calibri"/>
              </a:rPr>
              <a:t>Current Challenge: </a:t>
            </a:r>
            <a:r>
              <a:rPr lang="en-US" sz="1300">
                <a:solidFill>
                  <a:srgbClr val="CAD3DB"/>
                </a:solidFill>
                <a:latin typeface="Calibri"/>
                <a:ea typeface="Calibri"/>
                <a:cs typeface="Calibri"/>
              </a:rPr>
              <a:t>Classical </a:t>
            </a:r>
            <a:r>
              <a:rPr lang="en-US" sz="1300" b="1">
                <a:solidFill>
                  <a:srgbClr val="CAD3DB"/>
                </a:solidFill>
                <a:latin typeface="Calibri"/>
                <a:ea typeface="Calibri"/>
                <a:cs typeface="Calibri"/>
              </a:rPr>
              <a:t>Bayesian </a:t>
            </a:r>
            <a:r>
              <a:rPr lang="en-US" sz="1300">
                <a:solidFill>
                  <a:srgbClr val="CAD3DB"/>
                </a:solidFill>
                <a:latin typeface="Calibri"/>
                <a:ea typeface="Calibri"/>
                <a:cs typeface="Calibri"/>
              </a:rPr>
              <a:t>methods becomes </a:t>
            </a:r>
            <a:r>
              <a:rPr lang="en-US" sz="1300" b="1">
                <a:solidFill>
                  <a:srgbClr val="CAD3DB"/>
                </a:solidFill>
                <a:latin typeface="Calibri"/>
                <a:ea typeface="Calibri"/>
                <a:cs typeface="Calibri"/>
              </a:rPr>
              <a:t>expensive </a:t>
            </a:r>
            <a:r>
              <a:rPr lang="en-US" sz="1300">
                <a:solidFill>
                  <a:srgbClr val="CAD3DB"/>
                </a:solidFill>
                <a:latin typeface="Calibri"/>
                <a:ea typeface="Calibri"/>
                <a:cs typeface="Calibri"/>
              </a:rPr>
              <a:t>in high dimensions due to strong </a:t>
            </a:r>
            <a:r>
              <a:rPr lang="en-US" sz="1300" b="1">
                <a:solidFill>
                  <a:srgbClr val="CAD3DB"/>
                </a:solidFill>
                <a:latin typeface="Calibri"/>
                <a:ea typeface="Calibri"/>
                <a:cs typeface="Calibri"/>
              </a:rPr>
              <a:t>degeneracies</a:t>
            </a:r>
            <a:r>
              <a:rPr lang="en-US" sz="1300">
                <a:solidFill>
                  <a:srgbClr val="CAD3DB"/>
                </a:solidFill>
                <a:latin typeface="Calibri"/>
                <a:ea typeface="Calibri"/>
                <a:cs typeface="Calibri"/>
              </a:rPr>
              <a:t>.</a:t>
            </a:r>
            <a:endParaRPr lang="en-US" sz="1300">
              <a:latin typeface="Calibri"/>
              <a:ea typeface="Calibri"/>
              <a:cs typeface="Calibri"/>
            </a:endParaRPr>
          </a:p>
          <a:p>
            <a:endParaRPr lang="en-US" sz="1300">
              <a:solidFill>
                <a:srgbClr val="CAD3DB"/>
              </a:solidFill>
              <a:latin typeface="Calibri"/>
              <a:ea typeface="Calibri"/>
              <a:cs typeface="Calibri"/>
            </a:endParaRPr>
          </a:p>
          <a:p>
            <a:pPr marL="0" indent="0">
              <a:buNone/>
            </a:pPr>
            <a:r>
              <a:rPr lang="en-US" sz="1300" b="1">
                <a:solidFill>
                  <a:srgbClr val="F4C430"/>
                </a:solidFill>
                <a:latin typeface="Calibri"/>
                <a:ea typeface="Calibri"/>
                <a:cs typeface="Calibri"/>
              </a:rPr>
              <a:t>This work: </a:t>
            </a:r>
            <a:r>
              <a:rPr lang="en-US" sz="1300">
                <a:solidFill>
                  <a:srgbClr val="CAD3DB"/>
                </a:solidFill>
                <a:latin typeface="Calibri"/>
                <a:ea typeface="Calibri"/>
                <a:cs typeface="Calibri"/>
              </a:rPr>
              <a:t>Build an </a:t>
            </a:r>
            <a:r>
              <a:rPr lang="en-US" sz="1300" b="1">
                <a:solidFill>
                  <a:srgbClr val="CAD3DB"/>
                </a:solidFill>
                <a:latin typeface="Calibri"/>
                <a:ea typeface="Calibri"/>
                <a:cs typeface="Calibri"/>
              </a:rPr>
              <a:t>efficient</a:t>
            </a:r>
            <a:r>
              <a:rPr lang="en-US" sz="1300">
                <a:solidFill>
                  <a:srgbClr val="CAD3DB"/>
                </a:solidFill>
                <a:latin typeface="Calibri"/>
                <a:ea typeface="Calibri"/>
                <a:cs typeface="Calibri"/>
              </a:rPr>
              <a:t>, </a:t>
            </a:r>
            <a:r>
              <a:rPr lang="en-US" sz="1300" b="1">
                <a:solidFill>
                  <a:srgbClr val="CAD3DB"/>
                </a:solidFill>
                <a:latin typeface="Calibri"/>
                <a:ea typeface="Calibri"/>
                <a:cs typeface="Calibri"/>
              </a:rPr>
              <a:t>large-scale</a:t>
            </a:r>
            <a:r>
              <a:rPr lang="en-US" sz="1300">
                <a:solidFill>
                  <a:srgbClr val="CAD3DB"/>
                </a:solidFill>
                <a:latin typeface="Calibri"/>
                <a:ea typeface="Calibri"/>
                <a:cs typeface="Calibri"/>
              </a:rPr>
              <a:t> inference pipeline for astrophysical data an early but </a:t>
            </a:r>
            <a:r>
              <a:rPr lang="en-US" sz="1300" b="1">
                <a:solidFill>
                  <a:srgbClr val="CAD3DB"/>
                </a:solidFill>
                <a:latin typeface="Calibri"/>
                <a:ea typeface="Calibri"/>
                <a:cs typeface="Calibri"/>
              </a:rPr>
              <a:t>crucial </a:t>
            </a:r>
            <a:r>
              <a:rPr lang="en-US" sz="1300">
                <a:solidFill>
                  <a:srgbClr val="CAD3DB"/>
                </a:solidFill>
                <a:latin typeface="Calibri"/>
                <a:ea typeface="Calibri"/>
                <a:cs typeface="Calibri"/>
              </a:rPr>
              <a:t>step forward.</a:t>
            </a:r>
            <a:endParaRPr lang="en-US" sz="1300">
              <a:latin typeface="Calibri"/>
              <a:ea typeface="Calibri"/>
              <a:cs typeface="Calibri"/>
            </a:endParaRPr>
          </a:p>
        </p:txBody>
      </p:sp>
      <p:sp>
        <p:nvSpPr>
          <p:cNvPr id="21" name="Rectangle 20">
            <a:extLst>
              <a:ext uri="{FF2B5EF4-FFF2-40B4-BE49-F238E27FC236}">
                <a16:creationId xmlns:a16="http://schemas.microsoft.com/office/drawing/2014/main" id="{DBF1FFC6-D49D-C7ED-AA0F-C278037B6F35}"/>
              </a:ext>
            </a:extLst>
          </p:cNvPr>
          <p:cNvSpPr/>
          <p:nvPr/>
        </p:nvSpPr>
        <p:spPr>
          <a:xfrm>
            <a:off x="202367" y="1521502"/>
            <a:ext cx="8874177" cy="1971206"/>
          </a:xfrm>
          <a:prstGeom prst="rect">
            <a:avLst/>
          </a:prstGeom>
          <a:solidFill>
            <a:schemeClr val="tx2">
              <a:lumMod val="5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P spid="17"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4">
    <p:bg>
      <p:bgPr>
        <a:solidFill>
          <a:srgbClr val="1B2A3B"/>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a:solidFill>
                  <a:srgbClr val="FFFFFF"/>
                </a:solidFill>
                <a:latin typeface="Calibri" pitchFamily="34" charset="0"/>
                <a:ea typeface="Calibri" pitchFamily="34" charset="-122"/>
                <a:cs typeface="Calibri" pitchFamily="34" charset="-120"/>
              </a:rPr>
              <a:t>What Is a Pulsar?</a:t>
            </a:r>
            <a:endParaRPr lang="en-US" sz="2600"/>
          </a:p>
        </p:txBody>
      </p:sp>
      <p:sp>
        <p:nvSpPr>
          <p:cNvPr id="5" name="Text 3"/>
          <p:cNvSpPr/>
          <p:nvPr/>
        </p:nvSpPr>
        <p:spPr>
          <a:xfrm>
            <a:off x="365760" y="1051560"/>
            <a:ext cx="4389120" cy="640080"/>
          </a:xfrm>
          <a:prstGeom prst="rect">
            <a:avLst/>
          </a:prstGeom>
          <a:noFill/>
          <a:ln/>
        </p:spPr>
        <p:txBody>
          <a:bodyPr wrap="square" rtlCol="0" anchor="ctr"/>
          <a:lstStyle/>
          <a:p>
            <a:pPr marL="0" indent="0">
              <a:buNone/>
            </a:pPr>
            <a:r>
              <a:rPr lang="en-US" sz="1500" b="1">
                <a:solidFill>
                  <a:srgbClr val="00B4D8"/>
                </a:solidFill>
                <a:latin typeface="Calibri" pitchFamily="34" charset="0"/>
                <a:ea typeface="Calibri" pitchFamily="34" charset="-122"/>
                <a:cs typeface="Calibri" pitchFamily="34" charset="-120"/>
              </a:rPr>
              <a:t>Rapidly rotating neutron stars</a:t>
            </a:r>
            <a:endParaRPr lang="en-US" sz="1500"/>
          </a:p>
          <a:p>
            <a:pPr marL="0" indent="0">
              <a:buNone/>
            </a:pPr>
            <a:r>
              <a:rPr lang="en-US" sz="1500">
                <a:solidFill>
                  <a:srgbClr val="CAD3DB"/>
                </a:solidFill>
                <a:latin typeface="Calibri" pitchFamily="34" charset="0"/>
                <a:ea typeface="Calibri" pitchFamily="34" charset="-122"/>
                <a:cs typeface="Calibri" pitchFamily="34" charset="-120"/>
              </a:rPr>
              <a:t>with extremely strong magnetic fields</a:t>
            </a:r>
            <a:endParaRPr lang="en-US" sz="1500"/>
          </a:p>
        </p:txBody>
      </p:sp>
      <p:sp>
        <p:nvSpPr>
          <p:cNvPr id="6" name="Text 4"/>
          <p:cNvSpPr/>
          <p:nvPr/>
        </p:nvSpPr>
        <p:spPr>
          <a:xfrm>
            <a:off x="365760" y="1753925"/>
            <a:ext cx="4580282" cy="2972794"/>
          </a:xfrm>
          <a:prstGeom prst="rect">
            <a:avLst/>
          </a:prstGeom>
          <a:noFill/>
          <a:ln/>
        </p:spPr>
        <p:txBody>
          <a:bodyPr wrap="square" lIns="91440" tIns="45720" rIns="91440" bIns="45720" rtlCol="0" anchor="ctr"/>
          <a:lstStyle/>
          <a:p>
            <a:pPr marL="342900" indent="-342900">
              <a:buSzPct val="100000"/>
              <a:buChar char="•"/>
            </a:pPr>
            <a:r>
              <a:rPr lang="en-US" sz="1300" dirty="0">
                <a:solidFill>
                  <a:srgbClr val="CAD3DB"/>
                </a:solidFill>
              </a:rPr>
              <a:t>Emit beams of radiation</a:t>
            </a:r>
            <a:endParaRPr lang="en-US" sz="1300" dirty="0"/>
          </a:p>
          <a:p>
            <a:pPr marL="342900" indent="-342900">
              <a:buSzPct val="100000"/>
              <a:buChar char="•"/>
            </a:pPr>
            <a:endParaRPr lang="en-US" sz="1300" dirty="0">
              <a:solidFill>
                <a:srgbClr val="CAD3DB"/>
              </a:solidFill>
            </a:endParaRPr>
          </a:p>
          <a:p>
            <a:pPr marL="342900" indent="-342900">
              <a:buSzPct val="100000"/>
              <a:buChar char="•"/>
            </a:pPr>
            <a:r>
              <a:rPr lang="en-US" sz="1300" dirty="0">
                <a:solidFill>
                  <a:srgbClr val="CAD3DB"/>
                </a:solidFill>
              </a:rPr>
              <a:t>Beams are misaligned with the rotation axis</a:t>
            </a:r>
            <a:endParaRPr lang="en-US" sz="1300" dirty="0">
              <a:solidFill>
                <a:srgbClr val="000000"/>
              </a:solidFill>
              <a:ea typeface="Calibri"/>
              <a:cs typeface="Calibri"/>
            </a:endParaRPr>
          </a:p>
          <a:p>
            <a:pPr marL="342900" indent="-342900">
              <a:buSzPct val="100000"/>
              <a:buChar char="•"/>
            </a:pPr>
            <a:endParaRPr lang="en-US" sz="1300" dirty="0">
              <a:solidFill>
                <a:srgbClr val="CAD3DB"/>
              </a:solidFill>
              <a:ea typeface="Calibri"/>
              <a:cs typeface="Calibri"/>
            </a:endParaRPr>
          </a:p>
          <a:p>
            <a:pPr marL="342900" indent="-342900">
              <a:buSzPct val="100000"/>
              <a:buChar char="•"/>
            </a:pPr>
            <a:r>
              <a:rPr lang="en-US" sz="1300" dirty="0">
                <a:solidFill>
                  <a:srgbClr val="CAD3DB"/>
                </a:solidFill>
              </a:rPr>
              <a:t>If the beam sweeps across Earth → we detect regular pulses</a:t>
            </a:r>
            <a:endParaRPr lang="en-US" sz="1300" dirty="0">
              <a:ea typeface="Calibri"/>
              <a:cs typeface="Calibri"/>
            </a:endParaRPr>
          </a:p>
          <a:p>
            <a:pPr marL="342900" indent="-342900">
              <a:buSzPct val="100000"/>
              <a:buChar char="•"/>
            </a:pPr>
            <a:endParaRPr lang="en-US" sz="1300" dirty="0">
              <a:solidFill>
                <a:srgbClr val="F4C430"/>
              </a:solidFill>
            </a:endParaRPr>
          </a:p>
          <a:p>
            <a:pPr marL="342900" indent="-342900">
              <a:buSzPct val="100000"/>
              <a:buChar char="•"/>
            </a:pPr>
            <a:r>
              <a:rPr lang="en-US" sz="1300" dirty="0">
                <a:solidFill>
                  <a:srgbClr val="F4C430"/>
                </a:solidFill>
              </a:rPr>
              <a:t>Some millisecond pulsars are among the most stable clocks in the universe</a:t>
            </a:r>
            <a:endParaRPr lang="en-US" sz="1300" dirty="0">
              <a:solidFill>
                <a:srgbClr val="F4C430"/>
              </a:solidFill>
              <a:ea typeface="Calibri"/>
              <a:cs typeface="Calibri"/>
            </a:endParaRPr>
          </a:p>
          <a:p>
            <a:pPr marL="342900" indent="-342900">
              <a:buSzPct val="100000"/>
              <a:buChar char="•"/>
            </a:pPr>
            <a:endParaRPr lang="en-US" sz="1300" dirty="0">
              <a:solidFill>
                <a:srgbClr val="000000"/>
              </a:solidFill>
              <a:ea typeface="Calibri"/>
              <a:cs typeface="Calibri"/>
            </a:endParaRPr>
          </a:p>
        </p:txBody>
      </p:sp>
      <p:sp>
        <p:nvSpPr>
          <p:cNvPr id="7" name="Shape 5"/>
          <p:cNvSpPr/>
          <p:nvPr/>
        </p:nvSpPr>
        <p:spPr>
          <a:xfrm>
            <a:off x="5909807" y="1701910"/>
            <a:ext cx="2560320" cy="2560320"/>
          </a:xfrm>
          <a:prstGeom prst="ellipse">
            <a:avLst/>
          </a:prstGeom>
          <a:solidFill>
            <a:srgbClr val="0D3B5C"/>
          </a:solidFill>
          <a:ln w="25400">
            <a:solidFill>
              <a:srgbClr val="00B4D8"/>
            </a:solidFill>
            <a:prstDash val="solid"/>
          </a:ln>
        </p:spPr>
        <p:txBody>
          <a:bodyPr/>
          <a:lstStyle/>
          <a:p>
            <a:endParaRPr lang="en-NL"/>
          </a:p>
        </p:txBody>
      </p:sp>
      <p:sp>
        <p:nvSpPr>
          <p:cNvPr id="8" name="Shape 6"/>
          <p:cNvSpPr/>
          <p:nvPr/>
        </p:nvSpPr>
        <p:spPr>
          <a:xfrm>
            <a:off x="6321287" y="2113390"/>
            <a:ext cx="1737360" cy="1737360"/>
          </a:xfrm>
          <a:prstGeom prst="ellipse">
            <a:avLst/>
          </a:prstGeom>
          <a:solidFill>
            <a:srgbClr val="1A5276"/>
          </a:solidFill>
          <a:ln w="12700">
            <a:solidFill>
              <a:srgbClr val="5DADE2"/>
            </a:solidFill>
            <a:prstDash val="solid"/>
          </a:ln>
        </p:spPr>
        <p:txBody>
          <a:bodyPr/>
          <a:lstStyle/>
          <a:p>
            <a:endParaRPr lang="en-NL"/>
          </a:p>
        </p:txBody>
      </p:sp>
      <p:sp>
        <p:nvSpPr>
          <p:cNvPr id="9" name="Shape 7"/>
          <p:cNvSpPr/>
          <p:nvPr/>
        </p:nvSpPr>
        <p:spPr>
          <a:xfrm>
            <a:off x="6641327" y="2433430"/>
            <a:ext cx="1097280" cy="1097280"/>
          </a:xfrm>
          <a:prstGeom prst="ellipse">
            <a:avLst/>
          </a:prstGeom>
          <a:solidFill>
            <a:srgbClr val="0077B6"/>
          </a:solidFill>
          <a:ln w="12700">
            <a:solidFill>
              <a:srgbClr val="FFFFFF"/>
            </a:solidFill>
            <a:prstDash val="solid"/>
          </a:ln>
        </p:spPr>
        <p:txBody>
          <a:bodyPr/>
          <a:lstStyle/>
          <a:p>
            <a:endParaRPr lang="en-NL"/>
          </a:p>
        </p:txBody>
      </p:sp>
      <p:sp>
        <p:nvSpPr>
          <p:cNvPr id="10" name="Text 8"/>
          <p:cNvSpPr/>
          <p:nvPr/>
        </p:nvSpPr>
        <p:spPr>
          <a:xfrm>
            <a:off x="6641327" y="2433430"/>
            <a:ext cx="1097280" cy="1097280"/>
          </a:xfrm>
          <a:prstGeom prst="rect">
            <a:avLst/>
          </a:prstGeom>
          <a:noFill/>
          <a:ln/>
        </p:spPr>
        <p:txBody>
          <a:bodyPr wrap="square" rtlCol="0" anchor="ctr"/>
          <a:lstStyle/>
          <a:p>
            <a:pPr marL="0" indent="0" algn="ctr">
              <a:buNone/>
            </a:pPr>
            <a:r>
              <a:rPr lang="en-US" sz="1400" b="1">
                <a:solidFill>
                  <a:srgbClr val="FFFFFF"/>
                </a:solidFill>
              </a:rPr>
              <a:t>NS</a:t>
            </a:r>
            <a:endParaRPr lang="en-US" sz="1400"/>
          </a:p>
        </p:txBody>
      </p:sp>
      <p:sp>
        <p:nvSpPr>
          <p:cNvPr id="11" name="Shape 9"/>
          <p:cNvSpPr/>
          <p:nvPr/>
        </p:nvSpPr>
        <p:spPr>
          <a:xfrm>
            <a:off x="7189967" y="1427590"/>
            <a:ext cx="0" cy="3474720"/>
          </a:xfrm>
          <a:prstGeom prst="line">
            <a:avLst/>
          </a:prstGeom>
          <a:noFill/>
          <a:ln w="12700">
            <a:solidFill>
              <a:srgbClr val="CAD3DB"/>
            </a:solidFill>
            <a:prstDash val="dash"/>
          </a:ln>
        </p:spPr>
        <p:txBody>
          <a:bodyPr/>
          <a:lstStyle/>
          <a:p>
            <a:endParaRPr lang="en-NL"/>
          </a:p>
        </p:txBody>
      </p:sp>
      <p:sp>
        <p:nvSpPr>
          <p:cNvPr id="12" name="Text 10"/>
          <p:cNvSpPr/>
          <p:nvPr/>
        </p:nvSpPr>
        <p:spPr>
          <a:xfrm>
            <a:off x="7293665" y="1493851"/>
            <a:ext cx="1645920" cy="320040"/>
          </a:xfrm>
          <a:prstGeom prst="rect">
            <a:avLst/>
          </a:prstGeom>
          <a:noFill/>
          <a:ln/>
        </p:spPr>
        <p:txBody>
          <a:bodyPr wrap="square" lIns="91440" tIns="45720" rIns="91440" bIns="45720" rtlCol="0" anchor="ctr"/>
          <a:lstStyle/>
          <a:p>
            <a:pPr marL="0" indent="0">
              <a:buNone/>
            </a:pPr>
            <a:r>
              <a:rPr lang="en-US" sz="900" b="1">
                <a:solidFill>
                  <a:srgbClr val="8899AA"/>
                </a:solidFill>
              </a:rPr>
              <a:t>Rotation axis</a:t>
            </a:r>
            <a:endParaRPr lang="en-US" sz="900" b="1">
              <a:ea typeface="Calibri"/>
              <a:cs typeface="Calibri"/>
            </a:endParaRPr>
          </a:p>
        </p:txBody>
      </p:sp>
      <p:sp>
        <p:nvSpPr>
          <p:cNvPr id="13" name="Shape 11"/>
          <p:cNvSpPr/>
          <p:nvPr/>
        </p:nvSpPr>
        <p:spPr>
          <a:xfrm>
            <a:off x="5336651" y="1693959"/>
            <a:ext cx="1487556" cy="1196671"/>
          </a:xfrm>
          <a:prstGeom prst="line">
            <a:avLst/>
          </a:prstGeom>
          <a:noFill/>
          <a:ln w="25400">
            <a:solidFill>
              <a:srgbClr val="F4C430"/>
            </a:solidFill>
            <a:prstDash val="solid"/>
          </a:ln>
        </p:spPr>
        <p:txBody>
          <a:bodyPr/>
          <a:lstStyle/>
          <a:p>
            <a:endParaRPr lang="en-NL"/>
          </a:p>
        </p:txBody>
      </p:sp>
      <p:sp>
        <p:nvSpPr>
          <p:cNvPr id="14" name="Shape 12"/>
          <p:cNvSpPr/>
          <p:nvPr/>
        </p:nvSpPr>
        <p:spPr>
          <a:xfrm>
            <a:off x="7446728" y="3313706"/>
            <a:ext cx="1355035" cy="1097280"/>
          </a:xfrm>
          <a:prstGeom prst="line">
            <a:avLst/>
          </a:prstGeom>
          <a:noFill/>
          <a:ln w="25400">
            <a:solidFill>
              <a:srgbClr val="F4C430"/>
            </a:solidFill>
            <a:prstDash val="solid"/>
          </a:ln>
        </p:spPr>
        <p:txBody>
          <a:bodyPr/>
          <a:lstStyle/>
          <a:p>
            <a:endParaRPr lang="en-NL"/>
          </a:p>
        </p:txBody>
      </p:sp>
      <p:sp>
        <p:nvSpPr>
          <p:cNvPr id="15" name="Text 13"/>
          <p:cNvSpPr/>
          <p:nvPr/>
        </p:nvSpPr>
        <p:spPr>
          <a:xfrm>
            <a:off x="4364935" y="1543878"/>
            <a:ext cx="806725" cy="573819"/>
          </a:xfrm>
          <a:prstGeom prst="rect">
            <a:avLst/>
          </a:prstGeom>
          <a:noFill/>
          <a:ln/>
        </p:spPr>
        <p:txBody>
          <a:bodyPr wrap="square" lIns="91440" tIns="45720" rIns="91440" bIns="45720" rtlCol="0" anchor="ctr"/>
          <a:lstStyle/>
          <a:p>
            <a:pPr marL="0" indent="0" algn="r">
              <a:buNone/>
            </a:pPr>
            <a:r>
              <a:rPr lang="en-US" sz="1000" b="1">
                <a:solidFill>
                  <a:srgbClr val="F4C430"/>
                </a:solidFill>
              </a:rPr>
              <a:t>Radiation</a:t>
            </a:r>
            <a:endParaRPr lang="en-US" sz="1000" b="1">
              <a:ea typeface="Calibri"/>
              <a:cs typeface="Calibri"/>
            </a:endParaRPr>
          </a:p>
          <a:p>
            <a:pPr marL="0" indent="0" algn="r">
              <a:buNone/>
            </a:pPr>
            <a:r>
              <a:rPr lang="en-US" sz="1000" b="1">
                <a:solidFill>
                  <a:srgbClr val="F4C430"/>
                </a:solidFill>
              </a:rPr>
              <a:t>beams</a:t>
            </a:r>
            <a:endParaRPr lang="en-US" sz="1000" b="1"/>
          </a:p>
        </p:txBody>
      </p:sp>
      <p:sp>
        <p:nvSpPr>
          <p:cNvPr id="21" name="Shape 11">
            <a:extLst>
              <a:ext uri="{FF2B5EF4-FFF2-40B4-BE49-F238E27FC236}">
                <a16:creationId xmlns:a16="http://schemas.microsoft.com/office/drawing/2014/main" id="{FD35636A-F8D8-24AF-E196-556A786BC452}"/>
              </a:ext>
            </a:extLst>
          </p:cNvPr>
          <p:cNvSpPr/>
          <p:nvPr/>
        </p:nvSpPr>
        <p:spPr>
          <a:xfrm>
            <a:off x="5055041" y="2157782"/>
            <a:ext cx="1777447" cy="724564"/>
          </a:xfrm>
          <a:prstGeom prst="line">
            <a:avLst/>
          </a:prstGeom>
          <a:noFill/>
          <a:ln w="25400">
            <a:solidFill>
              <a:srgbClr val="F4C430"/>
            </a:solidFill>
            <a:prstDash val="solid"/>
          </a:ln>
        </p:spPr>
        <p:txBody>
          <a:bodyPr/>
          <a:lstStyle/>
          <a:p>
            <a:endParaRPr lang="en-NL"/>
          </a:p>
        </p:txBody>
      </p:sp>
      <p:sp>
        <p:nvSpPr>
          <p:cNvPr id="23" name="Shape 11">
            <a:extLst>
              <a:ext uri="{FF2B5EF4-FFF2-40B4-BE49-F238E27FC236}">
                <a16:creationId xmlns:a16="http://schemas.microsoft.com/office/drawing/2014/main" id="{9BA4E51F-CB49-3DFB-9E3C-BB7F97B29B0E}"/>
              </a:ext>
            </a:extLst>
          </p:cNvPr>
          <p:cNvSpPr/>
          <p:nvPr/>
        </p:nvSpPr>
        <p:spPr>
          <a:xfrm>
            <a:off x="7432151" y="3309066"/>
            <a:ext cx="1570382" cy="641738"/>
          </a:xfrm>
          <a:prstGeom prst="line">
            <a:avLst/>
          </a:prstGeom>
          <a:noFill/>
          <a:ln w="25400">
            <a:solidFill>
              <a:srgbClr val="F4C430"/>
            </a:solidFill>
            <a:prstDash val="solid"/>
          </a:ln>
        </p:spPr>
        <p:txBody>
          <a:bodyPr/>
          <a:lstStyle/>
          <a:p>
            <a:endParaRPr lang="en-NL"/>
          </a:p>
        </p:txBody>
      </p:sp>
      <p:sp>
        <p:nvSpPr>
          <p:cNvPr id="24" name="Gelijkbenige driehoek 23">
            <a:extLst>
              <a:ext uri="{FF2B5EF4-FFF2-40B4-BE49-F238E27FC236}">
                <a16:creationId xmlns:a16="http://schemas.microsoft.com/office/drawing/2014/main" id="{65ADDEB7-49D1-33C1-C50F-1BA079E19B0F}"/>
              </a:ext>
            </a:extLst>
          </p:cNvPr>
          <p:cNvSpPr/>
          <p:nvPr/>
        </p:nvSpPr>
        <p:spPr>
          <a:xfrm rot="18000000">
            <a:off x="7994575" y="2985156"/>
            <a:ext cx="453247" cy="157140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Gelijkbenige driehoek 24">
            <a:extLst>
              <a:ext uri="{FF2B5EF4-FFF2-40B4-BE49-F238E27FC236}">
                <a16:creationId xmlns:a16="http://schemas.microsoft.com/office/drawing/2014/main" id="{1796F778-8DAB-253C-897B-E596E7E11853}"/>
              </a:ext>
            </a:extLst>
          </p:cNvPr>
          <p:cNvSpPr/>
          <p:nvPr/>
        </p:nvSpPr>
        <p:spPr>
          <a:xfrm rot="7200000">
            <a:off x="5698885" y="1524385"/>
            <a:ext cx="469812" cy="167079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7" name="Rechte verbindingslijn met pijl 26">
            <a:extLst>
              <a:ext uri="{FF2B5EF4-FFF2-40B4-BE49-F238E27FC236}">
                <a16:creationId xmlns:a16="http://schemas.microsoft.com/office/drawing/2014/main" id="{13CB4088-B73E-1263-8E85-85BCBEED50F8}"/>
              </a:ext>
            </a:extLst>
          </p:cNvPr>
          <p:cNvCxnSpPr/>
          <p:nvPr/>
        </p:nvCxnSpPr>
        <p:spPr>
          <a:xfrm flipV="1">
            <a:off x="6779191" y="1887809"/>
            <a:ext cx="950804" cy="15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Afbeelding 30" descr="Afbeelding met schermopname, ruimte, (kosmische) ruimte, Universum&#10;&#10;Door AI gegenereerde inhoud is mogelijk onjuist.">
            <a:extLst>
              <a:ext uri="{FF2B5EF4-FFF2-40B4-BE49-F238E27FC236}">
                <a16:creationId xmlns:a16="http://schemas.microsoft.com/office/drawing/2014/main" id="{F21E122F-C622-73CD-4C72-0494DCF56255}"/>
              </a:ext>
            </a:extLst>
          </p:cNvPr>
          <p:cNvPicPr>
            <a:picLocks noChangeAspect="1"/>
          </p:cNvPicPr>
          <p:nvPr/>
        </p:nvPicPr>
        <p:blipFill>
          <a:blip r:embed="rId3"/>
          <a:stretch>
            <a:fillRect/>
          </a:stretch>
        </p:blipFill>
        <p:spPr>
          <a:xfrm>
            <a:off x="2078181" y="1065068"/>
            <a:ext cx="4987637" cy="3758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5"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6A24CC12-6CBA-D2EC-E9B7-4DD1FE1FA5AA}"/>
            </a:ext>
          </a:extLst>
        </p:cNvPr>
        <p:cNvGrpSpPr/>
        <p:nvPr/>
      </p:nvGrpSpPr>
      <p:grpSpPr>
        <a:xfrm>
          <a:off x="0" y="0"/>
          <a:ext cx="0" cy="0"/>
          <a:chOff x="0" y="0"/>
          <a:chExt cx="0" cy="0"/>
        </a:xfrm>
      </p:grpSpPr>
      <p:sp>
        <p:nvSpPr>
          <p:cNvPr id="10" name="Shape 48">
            <a:extLst>
              <a:ext uri="{FF2B5EF4-FFF2-40B4-BE49-F238E27FC236}">
                <a16:creationId xmlns:a16="http://schemas.microsoft.com/office/drawing/2014/main" id="{4BCE4FAE-DADC-61AF-95F7-1617FD7F3037}"/>
              </a:ext>
            </a:extLst>
          </p:cNvPr>
          <p:cNvSpPr/>
          <p:nvPr/>
        </p:nvSpPr>
        <p:spPr>
          <a:xfrm>
            <a:off x="4432252" y="1484606"/>
            <a:ext cx="4405079" cy="2917194"/>
          </a:xfrm>
          <a:prstGeom prst="rect">
            <a:avLst/>
          </a:prstGeom>
          <a:solidFill>
            <a:srgbClr val="0D1B2A"/>
          </a:solidFill>
          <a:ln w="12700">
            <a:solidFill>
              <a:srgbClr val="0D1B2A"/>
            </a:solidFill>
            <a:prstDash val="solid"/>
          </a:ln>
        </p:spPr>
        <p:txBody>
          <a:bodyPr/>
          <a:lstStyle/>
          <a:p>
            <a:endParaRPr lang="en-NL"/>
          </a:p>
        </p:txBody>
      </p:sp>
      <p:sp>
        <p:nvSpPr>
          <p:cNvPr id="2" name="Shape 0">
            <a:extLst>
              <a:ext uri="{FF2B5EF4-FFF2-40B4-BE49-F238E27FC236}">
                <a16:creationId xmlns:a16="http://schemas.microsoft.com/office/drawing/2014/main" id="{3CB5BD58-EC40-B2F2-8B6F-C36E1C2439DE}"/>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F993B71C-80A1-7E58-8369-5B1448E6CB56}"/>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3229BC08-6CEF-F698-12F6-AD254FFEAEA7}"/>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What Do We Observe?</a:t>
            </a:r>
            <a:endParaRPr lang="en-US" sz="2600" dirty="0"/>
          </a:p>
        </p:txBody>
      </p:sp>
      <p:sp>
        <p:nvSpPr>
          <p:cNvPr id="5" name="Text 3">
            <a:extLst>
              <a:ext uri="{FF2B5EF4-FFF2-40B4-BE49-F238E27FC236}">
                <a16:creationId xmlns:a16="http://schemas.microsoft.com/office/drawing/2014/main" id="{3B47FD3A-2357-1B5B-4DAA-3DD045AF8071}"/>
              </a:ext>
            </a:extLst>
          </p:cNvPr>
          <p:cNvSpPr/>
          <p:nvPr/>
        </p:nvSpPr>
        <p:spPr>
          <a:xfrm>
            <a:off x="365760" y="960120"/>
            <a:ext cx="8412480" cy="411480"/>
          </a:xfrm>
          <a:prstGeom prst="rect">
            <a:avLst/>
          </a:prstGeom>
          <a:noFill/>
          <a:ln/>
        </p:spPr>
        <p:txBody>
          <a:bodyPr wrap="square" lIns="91440" tIns="45720" rIns="91440" bIns="45720" rtlCol="0" anchor="ctr"/>
          <a:lstStyle/>
          <a:p>
            <a:pPr marL="0" indent="0">
              <a:buNone/>
            </a:pPr>
            <a:r>
              <a:rPr lang="en-US" sz="1300" i="1">
                <a:solidFill>
                  <a:srgbClr val="CAD3DB"/>
                </a:solidFill>
              </a:rPr>
              <a:t>The data : intensity as a function of pulse phase and observing frequency</a:t>
            </a:r>
            <a:endParaRPr lang="en-US" sz="1300"/>
          </a:p>
        </p:txBody>
      </p:sp>
      <p:sp>
        <p:nvSpPr>
          <p:cNvPr id="7" name="Text 5">
            <a:extLst>
              <a:ext uri="{FF2B5EF4-FFF2-40B4-BE49-F238E27FC236}">
                <a16:creationId xmlns:a16="http://schemas.microsoft.com/office/drawing/2014/main" id="{47FC4AC4-28F9-F386-4E44-B6829E67B3AB}"/>
              </a:ext>
            </a:extLst>
          </p:cNvPr>
          <p:cNvSpPr/>
          <p:nvPr/>
        </p:nvSpPr>
        <p:spPr>
          <a:xfrm>
            <a:off x="274320" y="1463040"/>
            <a:ext cx="3840480" cy="320040"/>
          </a:xfrm>
          <a:prstGeom prst="rect">
            <a:avLst/>
          </a:prstGeom>
          <a:noFill/>
          <a:ln/>
        </p:spPr>
        <p:txBody>
          <a:bodyPr wrap="square" lIns="91440" tIns="45720" rIns="91440" bIns="45720" rtlCol="0" anchor="ctr"/>
          <a:lstStyle/>
          <a:p>
            <a:pPr algn="ctr"/>
            <a:r>
              <a:rPr lang="en-US" sz="1100" b="1">
                <a:solidFill>
                  <a:srgbClr val="00B4D8"/>
                </a:solidFill>
                <a:ea typeface="Calibri"/>
                <a:cs typeface="Calibri"/>
              </a:rPr>
              <a:t>Simulated Pulse profile</a:t>
            </a:r>
          </a:p>
        </p:txBody>
      </p:sp>
      <p:pic>
        <p:nvPicPr>
          <p:cNvPr id="6" name="Afbeelding 5" descr="Afbeelding met tekst, schermopname, Perceel, lijn&#10;&#10;Door AI gegenereerde inhoud is mogelijk onjuist.">
            <a:extLst>
              <a:ext uri="{FF2B5EF4-FFF2-40B4-BE49-F238E27FC236}">
                <a16:creationId xmlns:a16="http://schemas.microsoft.com/office/drawing/2014/main" id="{202DBAEA-B1A8-DB16-42C9-A3EED7903F49}"/>
              </a:ext>
            </a:extLst>
          </p:cNvPr>
          <p:cNvPicPr>
            <a:picLocks noChangeAspect="1"/>
          </p:cNvPicPr>
          <p:nvPr/>
        </p:nvPicPr>
        <p:blipFill>
          <a:blip r:embed="rId3"/>
          <a:stretch>
            <a:fillRect/>
          </a:stretch>
        </p:blipFill>
        <p:spPr>
          <a:xfrm>
            <a:off x="437829" y="1917534"/>
            <a:ext cx="3584357" cy="2885774"/>
          </a:xfrm>
          <a:prstGeom prst="rect">
            <a:avLst/>
          </a:prstGeom>
        </p:spPr>
      </p:pic>
      <p:sp>
        <p:nvSpPr>
          <p:cNvPr id="8" name="InfoText6">
            <a:extLst>
              <a:ext uri="{FF2B5EF4-FFF2-40B4-BE49-F238E27FC236}">
                <a16:creationId xmlns:a16="http://schemas.microsoft.com/office/drawing/2014/main" id="{E2C252BE-88EB-ED41-3B81-45AD997336DF}"/>
              </a:ext>
            </a:extLst>
          </p:cNvPr>
          <p:cNvSpPr/>
          <p:nvPr/>
        </p:nvSpPr>
        <p:spPr>
          <a:xfrm>
            <a:off x="4458994" y="1497977"/>
            <a:ext cx="4375869" cy="2908396"/>
          </a:xfrm>
          <a:prstGeom prst="rect">
            <a:avLst/>
          </a:prstGeom>
          <a:noFill/>
          <a:ln>
            <a:noFill/>
          </a:ln>
        </p:spPr>
        <p:txBody>
          <a:bodyPr wrap="square" lIns="91440" tIns="91440" rIns="91440" bIns="9144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7B2FBE"/>
                </a:solidFill>
                <a:latin typeface="Calibri"/>
              </a:rPr>
              <a:t>What is a Pulse Profile?</a:t>
            </a:r>
          </a:p>
          <a:p>
            <a:endParaRPr lang="en-US" sz="1100" dirty="0"/>
          </a:p>
          <a:p>
            <a:r>
              <a:rPr lang="en-US" sz="1200" dirty="0">
                <a:solidFill>
                  <a:srgbClr val="CAD3DB"/>
                </a:solidFill>
                <a:latin typeface="Calibri"/>
              </a:rPr>
              <a:t>Each pulse is a burst of radiation we which observe as an intensity vs pulse phase.</a:t>
            </a:r>
          </a:p>
          <a:p>
            <a:endParaRPr lang="en-US" sz="1100" dirty="0"/>
          </a:p>
          <a:p>
            <a:r>
              <a:rPr lang="en-US" sz="1200" b="1" dirty="0">
                <a:solidFill>
                  <a:srgbClr val="FFFFFF"/>
                </a:solidFill>
                <a:latin typeface="Calibri"/>
              </a:rPr>
              <a:t>Key features:</a:t>
            </a:r>
          </a:p>
          <a:p>
            <a:pPr marL="228600" indent="-228600"/>
            <a:r>
              <a:rPr lang="en-US" sz="1200" dirty="0">
                <a:solidFill>
                  <a:srgbClr val="CAD3DB"/>
                </a:solidFill>
                <a:latin typeface="Calibri"/>
              </a:rPr>
              <a:t>• X-axis: pulse phase (0 to 1 = one full rotation)</a:t>
            </a:r>
          </a:p>
          <a:p>
            <a:pPr marL="228600" indent="-228600"/>
            <a:r>
              <a:rPr lang="en-US" sz="1200" dirty="0">
                <a:solidFill>
                  <a:srgbClr val="CAD3DB"/>
                </a:solidFill>
                <a:latin typeface="Calibri"/>
              </a:rPr>
              <a:t>• Y-axis: measured intensity</a:t>
            </a:r>
          </a:p>
          <a:p>
            <a:pPr marL="228600" indent="-228600"/>
            <a:r>
              <a:rPr lang="en-US" sz="1200" dirty="0">
                <a:solidFill>
                  <a:srgbClr val="CAD3DB"/>
                </a:solidFill>
                <a:latin typeface="Calibri"/>
              </a:rPr>
              <a:t>• Integrated over all frequencies: 800–1600 MHz</a:t>
            </a:r>
          </a:p>
          <a:p>
            <a:endParaRPr lang="en-US" sz="1100" dirty="0"/>
          </a:p>
          <a:p>
            <a:r>
              <a:rPr lang="en-US" sz="1200" i="1" dirty="0">
                <a:solidFill>
                  <a:srgbClr val="7B2FBE"/>
                </a:solidFill>
                <a:latin typeface="Calibri"/>
              </a:rPr>
              <a:t>This double-peak profile is fairly simple; real observations look significantly more complex.</a:t>
            </a:r>
          </a:p>
        </p:txBody>
      </p:sp>
      <p:sp>
        <p:nvSpPr>
          <p:cNvPr id="12" name="Shape 49">
            <a:extLst>
              <a:ext uri="{FF2B5EF4-FFF2-40B4-BE49-F238E27FC236}">
                <a16:creationId xmlns:a16="http://schemas.microsoft.com/office/drawing/2014/main" id="{A33E1425-C96F-EA42-220F-50D062217193}"/>
              </a:ext>
            </a:extLst>
          </p:cNvPr>
          <p:cNvSpPr/>
          <p:nvPr/>
        </p:nvSpPr>
        <p:spPr>
          <a:xfrm>
            <a:off x="4378337" y="1473823"/>
            <a:ext cx="64008" cy="2917194"/>
          </a:xfrm>
          <a:prstGeom prst="rect">
            <a:avLst/>
          </a:prstGeom>
          <a:solidFill>
            <a:srgbClr val="7030A0"/>
          </a:solidFill>
          <a:ln w="12700">
            <a:solidFill>
              <a:srgbClr val="7030A0"/>
            </a:solidFill>
            <a:prstDash val="solid"/>
          </a:ln>
        </p:spPr>
        <p:txBody>
          <a:bodyPr/>
          <a:lstStyle/>
          <a:p>
            <a:endParaRPr lang="en-NL"/>
          </a:p>
        </p:txBody>
      </p:sp>
    </p:spTree>
    <p:extLst>
      <p:ext uri="{BB962C8B-B14F-4D97-AF65-F5344CB8AC3E}">
        <p14:creationId xmlns:p14="http://schemas.microsoft.com/office/powerpoint/2010/main" val="341763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B2A3B"/>
        </a:solidFill>
        <a:effectLst/>
      </p:bgPr>
    </p:bg>
    <p:spTree>
      <p:nvGrpSpPr>
        <p:cNvPr id="1" name=""/>
        <p:cNvGrpSpPr/>
        <p:nvPr/>
      </p:nvGrpSpPr>
      <p:grpSpPr>
        <a:xfrm>
          <a:off x="0" y="0"/>
          <a:ext cx="0" cy="0"/>
          <a:chOff x="0" y="0"/>
          <a:chExt cx="0" cy="0"/>
        </a:xfrm>
      </p:grpSpPr>
      <p:sp>
        <p:nvSpPr>
          <p:cNvPr id="12" name="Shape 48">
            <a:extLst>
              <a:ext uri="{FF2B5EF4-FFF2-40B4-BE49-F238E27FC236}">
                <a16:creationId xmlns:a16="http://schemas.microsoft.com/office/drawing/2014/main" id="{1F0807CB-F4AB-4D9C-A983-6437E843AA0F}"/>
              </a:ext>
            </a:extLst>
          </p:cNvPr>
          <p:cNvSpPr/>
          <p:nvPr/>
        </p:nvSpPr>
        <p:spPr>
          <a:xfrm>
            <a:off x="4432252" y="1484606"/>
            <a:ext cx="4405079" cy="2917194"/>
          </a:xfrm>
          <a:prstGeom prst="rect">
            <a:avLst/>
          </a:prstGeom>
          <a:solidFill>
            <a:srgbClr val="0D1B2A"/>
          </a:solidFill>
          <a:ln w="12700">
            <a:solidFill>
              <a:srgbClr val="0D1B2A"/>
            </a:solidFill>
            <a:prstDash val="solid"/>
          </a:ln>
        </p:spPr>
        <p:txBody>
          <a:bodyPr/>
          <a:lstStyle/>
          <a:p>
            <a:endParaRPr lang="en-NL"/>
          </a:p>
        </p:txBody>
      </p:sp>
      <p:sp>
        <p:nvSpPr>
          <p:cNvPr id="2" name="Shape 0"/>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a:solidFill>
                  <a:srgbClr val="FFFFFF"/>
                </a:solidFill>
                <a:latin typeface="Calibri" pitchFamily="34" charset="0"/>
                <a:ea typeface="Calibri" pitchFamily="34" charset="-122"/>
                <a:cs typeface="Calibri" pitchFamily="34" charset="-120"/>
              </a:rPr>
              <a:t>What Do We Observe? Waterfall Plots</a:t>
            </a:r>
            <a:endParaRPr lang="en-US" sz="2600"/>
          </a:p>
        </p:txBody>
      </p:sp>
      <p:sp>
        <p:nvSpPr>
          <p:cNvPr id="5" name="Text 3"/>
          <p:cNvSpPr/>
          <p:nvPr/>
        </p:nvSpPr>
        <p:spPr>
          <a:xfrm>
            <a:off x="365760" y="960120"/>
            <a:ext cx="8412480" cy="411480"/>
          </a:xfrm>
          <a:prstGeom prst="rect">
            <a:avLst/>
          </a:prstGeom>
          <a:noFill/>
          <a:ln/>
        </p:spPr>
        <p:txBody>
          <a:bodyPr wrap="square" lIns="91440" tIns="45720" rIns="91440" bIns="45720" rtlCol="0" anchor="ctr"/>
          <a:lstStyle/>
          <a:p>
            <a:pPr marL="0" indent="0">
              <a:buNone/>
            </a:pPr>
            <a:r>
              <a:rPr lang="en-US" sz="1300" i="1">
                <a:solidFill>
                  <a:srgbClr val="CAD3DB"/>
                </a:solidFill>
              </a:rPr>
              <a:t>The data : intensity as a function of pulse phase and observing frequency</a:t>
            </a:r>
            <a:endParaRPr lang="en-US" sz="1300"/>
          </a:p>
        </p:txBody>
      </p:sp>
      <p:sp>
        <p:nvSpPr>
          <p:cNvPr id="7" name="Text 5"/>
          <p:cNvSpPr/>
          <p:nvPr/>
        </p:nvSpPr>
        <p:spPr>
          <a:xfrm>
            <a:off x="274320" y="1463040"/>
            <a:ext cx="3840480" cy="320040"/>
          </a:xfrm>
          <a:prstGeom prst="rect">
            <a:avLst/>
          </a:prstGeom>
          <a:noFill/>
          <a:ln/>
        </p:spPr>
        <p:txBody>
          <a:bodyPr wrap="square" lIns="91440" tIns="45720" rIns="91440" bIns="45720" rtlCol="0" anchor="ctr"/>
          <a:lstStyle/>
          <a:p>
            <a:pPr algn="ctr"/>
            <a:r>
              <a:rPr lang="en-US" sz="1100" b="1">
                <a:solidFill>
                  <a:srgbClr val="00B4D8"/>
                </a:solidFill>
              </a:rPr>
              <a:t>Simulated Data</a:t>
            </a:r>
            <a:endParaRPr lang="en-US" sz="1100">
              <a:ea typeface="Calibri" panose="020F0502020204030204"/>
              <a:cs typeface="Calibri" panose="020F0502020204030204"/>
            </a:endParaRPr>
          </a:p>
        </p:txBody>
      </p:sp>
      <p:sp>
        <p:nvSpPr>
          <p:cNvPr id="13" name="Shape 52">
            <a:extLst>
              <a:ext uri="{FF2B5EF4-FFF2-40B4-BE49-F238E27FC236}">
                <a16:creationId xmlns:a16="http://schemas.microsoft.com/office/drawing/2014/main" id="{51F63ED5-11FC-F72A-043F-B7CF3CB283FF}"/>
              </a:ext>
            </a:extLst>
          </p:cNvPr>
          <p:cNvSpPr/>
          <p:nvPr/>
        </p:nvSpPr>
        <p:spPr>
          <a:xfrm>
            <a:off x="4375776" y="3932378"/>
            <a:ext cx="4480560" cy="749808"/>
          </a:xfrm>
          <a:prstGeom prst="rect">
            <a:avLst/>
          </a:prstGeom>
          <a:solidFill>
            <a:srgbClr val="0D1B2A"/>
          </a:solidFill>
          <a:ln w="12700">
            <a:solidFill>
              <a:srgbClr val="0D1B2A"/>
            </a:solidFill>
            <a:prstDash val="solid"/>
          </a:ln>
        </p:spPr>
        <p:txBody>
          <a:bodyPr/>
          <a:lstStyle/>
          <a:p>
            <a:endParaRPr lang="en-NL"/>
          </a:p>
        </p:txBody>
      </p:sp>
      <p:sp>
        <p:nvSpPr>
          <p:cNvPr id="14" name="Shape 48">
            <a:extLst>
              <a:ext uri="{FF2B5EF4-FFF2-40B4-BE49-F238E27FC236}">
                <a16:creationId xmlns:a16="http://schemas.microsoft.com/office/drawing/2014/main" id="{FF8C17B7-ED45-2BC4-E200-1A1B88E791DC}"/>
              </a:ext>
            </a:extLst>
          </p:cNvPr>
          <p:cNvSpPr/>
          <p:nvPr/>
        </p:nvSpPr>
        <p:spPr>
          <a:xfrm>
            <a:off x="4389120" y="1463040"/>
            <a:ext cx="4480560" cy="749808"/>
          </a:xfrm>
          <a:prstGeom prst="rect">
            <a:avLst/>
          </a:prstGeom>
          <a:solidFill>
            <a:srgbClr val="0D1B2A"/>
          </a:solidFill>
          <a:ln w="12700">
            <a:solidFill>
              <a:srgbClr val="0D1B2A"/>
            </a:solidFill>
            <a:prstDash val="solid"/>
          </a:ln>
        </p:spPr>
        <p:txBody>
          <a:bodyPr/>
          <a:lstStyle/>
          <a:p>
            <a:endParaRPr lang="en-NL"/>
          </a:p>
        </p:txBody>
      </p:sp>
      <p:sp>
        <p:nvSpPr>
          <p:cNvPr id="15" name="Shape 49">
            <a:extLst>
              <a:ext uri="{FF2B5EF4-FFF2-40B4-BE49-F238E27FC236}">
                <a16:creationId xmlns:a16="http://schemas.microsoft.com/office/drawing/2014/main" id="{2BAE2DB7-A002-A8A7-5CEF-B205FB32F329}"/>
              </a:ext>
            </a:extLst>
          </p:cNvPr>
          <p:cNvSpPr/>
          <p:nvPr/>
        </p:nvSpPr>
        <p:spPr>
          <a:xfrm>
            <a:off x="4389120" y="1463040"/>
            <a:ext cx="64008" cy="749808"/>
          </a:xfrm>
          <a:prstGeom prst="rect">
            <a:avLst/>
          </a:prstGeom>
          <a:solidFill>
            <a:srgbClr val="00B4D8"/>
          </a:solidFill>
          <a:ln w="12700">
            <a:solidFill>
              <a:srgbClr val="00B4D8"/>
            </a:solidFill>
            <a:prstDash val="solid"/>
          </a:ln>
        </p:spPr>
        <p:txBody>
          <a:bodyPr/>
          <a:lstStyle/>
          <a:p>
            <a:endParaRPr lang="en-NL"/>
          </a:p>
        </p:txBody>
      </p:sp>
      <p:sp>
        <p:nvSpPr>
          <p:cNvPr id="16" name="Text 50">
            <a:extLst>
              <a:ext uri="{FF2B5EF4-FFF2-40B4-BE49-F238E27FC236}">
                <a16:creationId xmlns:a16="http://schemas.microsoft.com/office/drawing/2014/main" id="{457B33FD-9AC0-0841-6B2B-7F9B9A385F13}"/>
              </a:ext>
            </a:extLst>
          </p:cNvPr>
          <p:cNvSpPr/>
          <p:nvPr/>
        </p:nvSpPr>
        <p:spPr>
          <a:xfrm>
            <a:off x="4572000" y="1499616"/>
            <a:ext cx="4114800" cy="274320"/>
          </a:xfrm>
          <a:prstGeom prst="rect">
            <a:avLst/>
          </a:prstGeom>
          <a:noFill/>
          <a:ln/>
        </p:spPr>
        <p:txBody>
          <a:bodyPr wrap="square" lIns="0" tIns="0" rIns="0" bIns="0" rtlCol="0" anchor="ctr"/>
          <a:lstStyle/>
          <a:p>
            <a:r>
              <a:rPr lang="en-US" sz="1200" b="1">
                <a:solidFill>
                  <a:srgbClr val="00B4D8"/>
                </a:solidFill>
              </a:rPr>
              <a:t>Scattering Tail</a:t>
            </a:r>
            <a:endParaRPr lang="nl-NL"/>
          </a:p>
        </p:txBody>
      </p:sp>
      <p:sp>
        <p:nvSpPr>
          <p:cNvPr id="17" name="Text 51">
            <a:extLst>
              <a:ext uri="{FF2B5EF4-FFF2-40B4-BE49-F238E27FC236}">
                <a16:creationId xmlns:a16="http://schemas.microsoft.com/office/drawing/2014/main" id="{75DA0E12-D9A1-6981-9782-E2391CEFDA85}"/>
              </a:ext>
            </a:extLst>
          </p:cNvPr>
          <p:cNvSpPr/>
          <p:nvPr/>
        </p:nvSpPr>
        <p:spPr>
          <a:xfrm>
            <a:off x="4572000" y="1773936"/>
            <a:ext cx="4114800" cy="402336"/>
          </a:xfrm>
          <a:prstGeom prst="rect">
            <a:avLst/>
          </a:prstGeom>
          <a:noFill/>
          <a:ln/>
        </p:spPr>
        <p:txBody>
          <a:bodyPr wrap="square" lIns="91440" tIns="45720" rIns="91440" bIns="45720" rtlCol="0" anchor="ctr"/>
          <a:lstStyle/>
          <a:p>
            <a:r>
              <a:rPr lang="en-US" sz="1100" dirty="0">
                <a:solidFill>
                  <a:srgbClr val="CAD3DB"/>
                </a:solidFill>
                <a:ea typeface="Calibri"/>
                <a:cs typeface="Calibri"/>
              </a:rPr>
              <a:t>ISM interactions delay pulses asymmetrically → exponential tail on the trailing edge. Size of tail represented by tau.</a:t>
            </a:r>
            <a:endParaRPr lang="en-US" dirty="0"/>
          </a:p>
        </p:txBody>
      </p:sp>
      <p:sp>
        <p:nvSpPr>
          <p:cNvPr id="18" name="Shape 52">
            <a:extLst>
              <a:ext uri="{FF2B5EF4-FFF2-40B4-BE49-F238E27FC236}">
                <a16:creationId xmlns:a16="http://schemas.microsoft.com/office/drawing/2014/main" id="{BFDED8F1-5544-7EE1-2FF6-2F3E27D221E0}"/>
              </a:ext>
            </a:extLst>
          </p:cNvPr>
          <p:cNvSpPr/>
          <p:nvPr/>
        </p:nvSpPr>
        <p:spPr>
          <a:xfrm>
            <a:off x="4389120" y="2275146"/>
            <a:ext cx="4480560" cy="749808"/>
          </a:xfrm>
          <a:prstGeom prst="rect">
            <a:avLst/>
          </a:prstGeom>
          <a:solidFill>
            <a:srgbClr val="0D1B2A"/>
          </a:solidFill>
          <a:ln w="12700">
            <a:solidFill>
              <a:srgbClr val="0D1B2A"/>
            </a:solidFill>
            <a:prstDash val="solid"/>
          </a:ln>
        </p:spPr>
        <p:txBody>
          <a:bodyPr/>
          <a:lstStyle/>
          <a:p>
            <a:endParaRPr lang="en-NL"/>
          </a:p>
        </p:txBody>
      </p:sp>
      <p:sp>
        <p:nvSpPr>
          <p:cNvPr id="19" name="Shape 53">
            <a:extLst>
              <a:ext uri="{FF2B5EF4-FFF2-40B4-BE49-F238E27FC236}">
                <a16:creationId xmlns:a16="http://schemas.microsoft.com/office/drawing/2014/main" id="{84C0D1FE-E811-C168-197F-3A3C96BB578E}"/>
              </a:ext>
            </a:extLst>
          </p:cNvPr>
          <p:cNvSpPr/>
          <p:nvPr/>
        </p:nvSpPr>
        <p:spPr>
          <a:xfrm>
            <a:off x="4384548" y="2275146"/>
            <a:ext cx="64008" cy="749808"/>
          </a:xfrm>
          <a:prstGeom prst="rect">
            <a:avLst/>
          </a:prstGeom>
          <a:solidFill>
            <a:srgbClr val="00B050"/>
          </a:solidFill>
          <a:ln w="12700">
            <a:solidFill>
              <a:srgbClr val="00B050"/>
            </a:solidFill>
            <a:prstDash val="solid"/>
          </a:ln>
        </p:spPr>
        <p:txBody>
          <a:bodyPr/>
          <a:lstStyle/>
          <a:p>
            <a:endParaRPr lang="en-NL"/>
          </a:p>
        </p:txBody>
      </p:sp>
      <p:sp>
        <p:nvSpPr>
          <p:cNvPr id="20" name="Text 59">
            <a:extLst>
              <a:ext uri="{FF2B5EF4-FFF2-40B4-BE49-F238E27FC236}">
                <a16:creationId xmlns:a16="http://schemas.microsoft.com/office/drawing/2014/main" id="{2778243F-B98B-3A10-A768-CAF9763398DC}"/>
              </a:ext>
            </a:extLst>
          </p:cNvPr>
          <p:cNvSpPr/>
          <p:nvPr/>
        </p:nvSpPr>
        <p:spPr>
          <a:xfrm>
            <a:off x="4564852" y="2562405"/>
            <a:ext cx="4114800" cy="402336"/>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050" dirty="0">
                <a:solidFill>
                  <a:srgbClr val="CAD3DB"/>
                </a:solidFill>
              </a:rPr>
              <a:t>Pulse shape and width can change with frequency due to pulsar emission geometry.</a:t>
            </a:r>
            <a:endParaRPr lang="en-US" sz="1050" dirty="0"/>
          </a:p>
        </p:txBody>
      </p:sp>
      <p:sp>
        <p:nvSpPr>
          <p:cNvPr id="21" name="Text 58">
            <a:extLst>
              <a:ext uri="{FF2B5EF4-FFF2-40B4-BE49-F238E27FC236}">
                <a16:creationId xmlns:a16="http://schemas.microsoft.com/office/drawing/2014/main" id="{2F33D516-9331-0AD7-F00B-50B6D218BFE7}"/>
              </a:ext>
            </a:extLst>
          </p:cNvPr>
          <p:cNvSpPr/>
          <p:nvPr/>
        </p:nvSpPr>
        <p:spPr>
          <a:xfrm>
            <a:off x="4572000" y="2242743"/>
            <a:ext cx="4114800" cy="2743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00C897"/>
                </a:solidFill>
              </a:rPr>
              <a:t>Frequency Evolution</a:t>
            </a:r>
            <a:endParaRPr lang="en-US" sz="1200" dirty="0"/>
          </a:p>
        </p:txBody>
      </p:sp>
      <p:sp>
        <p:nvSpPr>
          <p:cNvPr id="22" name="Shape 61">
            <a:extLst>
              <a:ext uri="{FF2B5EF4-FFF2-40B4-BE49-F238E27FC236}">
                <a16:creationId xmlns:a16="http://schemas.microsoft.com/office/drawing/2014/main" id="{77C5A495-593F-2A21-4774-B6E0B4B8A063}"/>
              </a:ext>
            </a:extLst>
          </p:cNvPr>
          <p:cNvSpPr/>
          <p:nvPr/>
        </p:nvSpPr>
        <p:spPr>
          <a:xfrm>
            <a:off x="4387118" y="3921086"/>
            <a:ext cx="64008" cy="749808"/>
          </a:xfrm>
          <a:prstGeom prst="rect">
            <a:avLst/>
          </a:prstGeom>
          <a:solidFill>
            <a:srgbClr val="E05C3A"/>
          </a:solidFill>
          <a:ln w="12700">
            <a:solidFill>
              <a:srgbClr val="E05C3A"/>
            </a:solidFill>
            <a:prstDash val="solid"/>
          </a:ln>
        </p:spPr>
        <p:txBody>
          <a:bodyPr/>
          <a:lstStyle/>
          <a:p>
            <a:endParaRPr lang="en-NL"/>
          </a:p>
        </p:txBody>
      </p:sp>
      <p:sp>
        <p:nvSpPr>
          <p:cNvPr id="23" name="Shape 60">
            <a:extLst>
              <a:ext uri="{FF2B5EF4-FFF2-40B4-BE49-F238E27FC236}">
                <a16:creationId xmlns:a16="http://schemas.microsoft.com/office/drawing/2014/main" id="{6D24A58C-40E7-5B4B-FB49-27D90AC4D5F1}"/>
              </a:ext>
            </a:extLst>
          </p:cNvPr>
          <p:cNvSpPr/>
          <p:nvPr/>
        </p:nvSpPr>
        <p:spPr>
          <a:xfrm>
            <a:off x="4389120" y="3105404"/>
            <a:ext cx="4480560" cy="749808"/>
          </a:xfrm>
          <a:prstGeom prst="rect">
            <a:avLst/>
          </a:prstGeom>
          <a:solidFill>
            <a:srgbClr val="0D1B2A"/>
          </a:solidFill>
          <a:ln w="12700">
            <a:solidFill>
              <a:srgbClr val="0D1B2A"/>
            </a:solidFill>
            <a:prstDash val="solid"/>
          </a:ln>
        </p:spPr>
        <p:txBody>
          <a:bodyPr/>
          <a:lstStyle/>
          <a:p>
            <a:endParaRPr lang="en-NL"/>
          </a:p>
        </p:txBody>
      </p:sp>
      <p:sp>
        <p:nvSpPr>
          <p:cNvPr id="24" name="Shape 53">
            <a:extLst>
              <a:ext uri="{FF2B5EF4-FFF2-40B4-BE49-F238E27FC236}">
                <a16:creationId xmlns:a16="http://schemas.microsoft.com/office/drawing/2014/main" id="{9C89E0FA-DA68-A775-89EE-B683B148B599}"/>
              </a:ext>
            </a:extLst>
          </p:cNvPr>
          <p:cNvSpPr/>
          <p:nvPr/>
        </p:nvSpPr>
        <p:spPr>
          <a:xfrm>
            <a:off x="4384548" y="3108715"/>
            <a:ext cx="64008" cy="749808"/>
          </a:xfrm>
          <a:prstGeom prst="rect">
            <a:avLst/>
          </a:prstGeom>
          <a:solidFill>
            <a:srgbClr val="F4C430"/>
          </a:solidFill>
          <a:ln w="12700">
            <a:solidFill>
              <a:srgbClr val="F4C430"/>
            </a:solidFill>
            <a:prstDash val="solid"/>
          </a:ln>
        </p:spPr>
        <p:txBody>
          <a:bodyPr/>
          <a:lstStyle/>
          <a:p>
            <a:endParaRPr lang="en-NL"/>
          </a:p>
        </p:txBody>
      </p:sp>
      <p:sp>
        <p:nvSpPr>
          <p:cNvPr id="10" name="InfoText7">
            <a:extLst>
              <a:ext uri="{FF2B5EF4-FFF2-40B4-BE49-F238E27FC236}">
                <a16:creationId xmlns:a16="http://schemas.microsoft.com/office/drawing/2014/main" id="{AFF647B8-49F0-B209-7645-19B54D439F4E}"/>
              </a:ext>
            </a:extLst>
          </p:cNvPr>
          <p:cNvSpPr/>
          <p:nvPr/>
        </p:nvSpPr>
        <p:spPr>
          <a:xfrm>
            <a:off x="4572000" y="1445455"/>
            <a:ext cx="4353201" cy="2832915"/>
          </a:xfrm>
          <a:prstGeom prst="rect">
            <a:avLst/>
          </a:prstGeom>
          <a:noFill/>
          <a:ln>
            <a:noFill/>
          </a:ln>
        </p:spPr>
        <p:txBody>
          <a:bodyPr wrap="square" lIns="91440" tIns="91440" rIns="91440" bIns="9144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C897"/>
                </a:solidFill>
                <a:latin typeface="Calibri"/>
              </a:rPr>
              <a:t>From 2D to 3D: Adding Frequency</a:t>
            </a:r>
          </a:p>
          <a:p>
            <a:endParaRPr lang="en-US" sz="1100" dirty="0"/>
          </a:p>
          <a:p>
            <a:r>
              <a:rPr lang="en-US" sz="1200" dirty="0">
                <a:solidFill>
                  <a:srgbClr val="CAD3DB"/>
                </a:solidFill>
                <a:latin typeface="Calibri"/>
              </a:rPr>
              <a:t>Viewing the pulse across observing frequencies reveals the true richness of the signal.</a:t>
            </a:r>
          </a:p>
        </p:txBody>
      </p:sp>
      <p:sp>
        <p:nvSpPr>
          <p:cNvPr id="25" name="Text 62">
            <a:extLst>
              <a:ext uri="{FF2B5EF4-FFF2-40B4-BE49-F238E27FC236}">
                <a16:creationId xmlns:a16="http://schemas.microsoft.com/office/drawing/2014/main" id="{028ACEE5-AACA-92D5-DE58-E1BE0A317312}"/>
              </a:ext>
            </a:extLst>
          </p:cNvPr>
          <p:cNvSpPr/>
          <p:nvPr/>
        </p:nvSpPr>
        <p:spPr>
          <a:xfrm>
            <a:off x="4572000" y="3917669"/>
            <a:ext cx="4114800" cy="274320"/>
          </a:xfrm>
          <a:prstGeom prst="rect">
            <a:avLst/>
          </a:prstGeom>
          <a:noFill/>
          <a:ln/>
        </p:spPr>
        <p:txBody>
          <a:bodyPr wrap="square" lIns="0" tIns="0" rIns="0" bIns="0" rtlCol="0" anchor="ctr"/>
          <a:lstStyle/>
          <a:p>
            <a:pPr marL="0" indent="0">
              <a:buNone/>
            </a:pPr>
            <a:r>
              <a:rPr lang="en-US" sz="1200" b="1" dirty="0">
                <a:solidFill>
                  <a:srgbClr val="E05C3A"/>
                </a:solidFill>
              </a:rPr>
              <a:t>Noise</a:t>
            </a:r>
            <a:endParaRPr lang="en-US" sz="1200" dirty="0"/>
          </a:p>
        </p:txBody>
      </p:sp>
      <p:sp>
        <p:nvSpPr>
          <p:cNvPr id="26" name="Text 63">
            <a:extLst>
              <a:ext uri="{FF2B5EF4-FFF2-40B4-BE49-F238E27FC236}">
                <a16:creationId xmlns:a16="http://schemas.microsoft.com/office/drawing/2014/main" id="{C6848BDF-F753-7899-611F-AFB8AECF78FC}"/>
              </a:ext>
            </a:extLst>
          </p:cNvPr>
          <p:cNvSpPr/>
          <p:nvPr/>
        </p:nvSpPr>
        <p:spPr>
          <a:xfrm>
            <a:off x="4572000" y="4191989"/>
            <a:ext cx="4114800" cy="402336"/>
          </a:xfrm>
          <a:prstGeom prst="rect">
            <a:avLst/>
          </a:prstGeom>
          <a:noFill/>
          <a:ln/>
        </p:spPr>
        <p:txBody>
          <a:bodyPr wrap="square" rtlCol="0" anchor="ctr"/>
          <a:lstStyle/>
          <a:p>
            <a:pPr marL="0" indent="0">
              <a:buNone/>
            </a:pPr>
            <a:r>
              <a:rPr lang="en-US" sz="1050" dirty="0">
                <a:solidFill>
                  <a:srgbClr val="CAD3DB"/>
                </a:solidFill>
              </a:rPr>
              <a:t>High noise levels often require stacking multiple observations to recover the signal. Unknown sources creating effects in the signal.</a:t>
            </a:r>
            <a:endParaRPr lang="en-US" sz="1050" dirty="0"/>
          </a:p>
        </p:txBody>
      </p:sp>
      <p:sp>
        <p:nvSpPr>
          <p:cNvPr id="27" name="Text 54">
            <a:extLst>
              <a:ext uri="{FF2B5EF4-FFF2-40B4-BE49-F238E27FC236}">
                <a16:creationId xmlns:a16="http://schemas.microsoft.com/office/drawing/2014/main" id="{F998DDDE-1470-4FF7-A0C7-70200DD6F7AF}"/>
              </a:ext>
            </a:extLst>
          </p:cNvPr>
          <p:cNvSpPr/>
          <p:nvPr/>
        </p:nvSpPr>
        <p:spPr>
          <a:xfrm>
            <a:off x="4564852" y="3112997"/>
            <a:ext cx="4114800" cy="274320"/>
          </a:xfrm>
          <a:prstGeom prst="rect">
            <a:avLst/>
          </a:prstGeom>
          <a:noFill/>
          <a:ln/>
        </p:spPr>
        <p:txBody>
          <a:bodyPr wrap="square" lIns="0" tIns="0" rIns="0" bIns="0" rtlCol="0" anchor="ctr"/>
          <a:lstStyle/>
          <a:p>
            <a:r>
              <a:rPr lang="en-US" sz="1200" b="1" dirty="0">
                <a:solidFill>
                  <a:srgbClr val="F4C430"/>
                </a:solidFill>
                <a:ea typeface="Calibri"/>
                <a:cs typeface="Calibri"/>
              </a:rPr>
              <a:t>Dispersion Sweep</a:t>
            </a:r>
          </a:p>
        </p:txBody>
      </p:sp>
      <p:sp>
        <p:nvSpPr>
          <p:cNvPr id="28" name="Text 55">
            <a:extLst>
              <a:ext uri="{FF2B5EF4-FFF2-40B4-BE49-F238E27FC236}">
                <a16:creationId xmlns:a16="http://schemas.microsoft.com/office/drawing/2014/main" id="{D61AB7EC-B85F-9C79-FCCE-635D7AC7A30D}"/>
              </a:ext>
            </a:extLst>
          </p:cNvPr>
          <p:cNvSpPr/>
          <p:nvPr/>
        </p:nvSpPr>
        <p:spPr>
          <a:xfrm>
            <a:off x="4564852" y="3334877"/>
            <a:ext cx="4114800" cy="402336"/>
          </a:xfrm>
          <a:prstGeom prst="rect">
            <a:avLst/>
          </a:prstGeom>
          <a:noFill/>
          <a:ln/>
        </p:spPr>
        <p:txBody>
          <a:bodyPr wrap="square" lIns="91440" tIns="45720" rIns="91440" bIns="45720" rtlCol="0" anchor="ctr"/>
          <a:lstStyle/>
          <a:p>
            <a:r>
              <a:rPr lang="en-US" sz="1100" dirty="0">
                <a:solidFill>
                  <a:srgbClr val="CAD3DB"/>
                </a:solidFill>
                <a:ea typeface="Calibri"/>
                <a:cs typeface="Calibri"/>
              </a:rPr>
              <a:t>Lower-frequency signals arrive later → visible diagonal sweep. Quantified by Dispersion Measure (DM).</a:t>
            </a:r>
            <a:endParaRPr lang="nl-NL" dirty="0"/>
          </a:p>
        </p:txBody>
      </p:sp>
      <p:pic>
        <p:nvPicPr>
          <p:cNvPr id="9" name="pulse_animation4-ezgif.com-crop-video">
            <a:hlinkClick r:id="" action="ppaction://media"/>
            <a:extLst>
              <a:ext uri="{FF2B5EF4-FFF2-40B4-BE49-F238E27FC236}">
                <a16:creationId xmlns:a16="http://schemas.microsoft.com/office/drawing/2014/main" id="{17438059-0846-8A4D-CEA8-A44DE4DE22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1627" y="1773936"/>
            <a:ext cx="2686172" cy="3260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5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9"/>
                </p:tgtEl>
              </p:cMediaNode>
            </p:video>
            <p:seq concurrent="1" nextAc="seek">
              <p:cTn id="69" restart="whenNotActive" fill="hold" evtFilter="cancelBubble" nodeType="interactiveSeq">
                <p:stCondLst>
                  <p:cond evt="onClick" delay="0">
                    <p:tgtEl>
                      <p:spTgt spid="9"/>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9"/>
                                        </p:tgtEl>
                                      </p:cBhvr>
                                    </p:cmd>
                                  </p:childTnLst>
                                </p:cTn>
                              </p:par>
                            </p:childTnLst>
                          </p:cTn>
                        </p:par>
                      </p:childTnLst>
                    </p:cTn>
                  </p:par>
                </p:childTnLst>
              </p:cTn>
              <p:nextCondLst>
                <p:cond evt="onClick" delay="0">
                  <p:tgtEl>
                    <p:spTgt spid="9"/>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10" grpId="0"/>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72C532C0-08E2-703F-A640-7AE78E511C96}"/>
            </a:ext>
          </a:extLst>
        </p:cNvPr>
        <p:cNvGrpSpPr/>
        <p:nvPr/>
      </p:nvGrpSpPr>
      <p:grpSpPr>
        <a:xfrm>
          <a:off x="0" y="0"/>
          <a:ext cx="0" cy="0"/>
          <a:chOff x="0" y="0"/>
          <a:chExt cx="0" cy="0"/>
        </a:xfrm>
      </p:grpSpPr>
      <p:sp>
        <p:nvSpPr>
          <p:cNvPr id="15" name="Shape 52">
            <a:extLst>
              <a:ext uri="{FF2B5EF4-FFF2-40B4-BE49-F238E27FC236}">
                <a16:creationId xmlns:a16="http://schemas.microsoft.com/office/drawing/2014/main" id="{43822171-A277-037A-4C91-77D7A3D5F911}"/>
              </a:ext>
            </a:extLst>
          </p:cNvPr>
          <p:cNvSpPr/>
          <p:nvPr/>
        </p:nvSpPr>
        <p:spPr>
          <a:xfrm>
            <a:off x="4375776" y="3932378"/>
            <a:ext cx="4480560" cy="749808"/>
          </a:xfrm>
          <a:prstGeom prst="rect">
            <a:avLst/>
          </a:prstGeom>
          <a:solidFill>
            <a:srgbClr val="0D1B2A"/>
          </a:solidFill>
          <a:ln w="12700">
            <a:solidFill>
              <a:srgbClr val="0D1B2A"/>
            </a:solidFill>
            <a:prstDash val="solid"/>
          </a:ln>
        </p:spPr>
        <p:txBody>
          <a:bodyPr/>
          <a:lstStyle/>
          <a:p>
            <a:endParaRPr lang="en-NL"/>
          </a:p>
        </p:txBody>
      </p:sp>
      <p:sp>
        <p:nvSpPr>
          <p:cNvPr id="16" name="Shape 48">
            <a:extLst>
              <a:ext uri="{FF2B5EF4-FFF2-40B4-BE49-F238E27FC236}">
                <a16:creationId xmlns:a16="http://schemas.microsoft.com/office/drawing/2014/main" id="{8746640F-CD0F-C514-8755-E71C9BFA0877}"/>
              </a:ext>
            </a:extLst>
          </p:cNvPr>
          <p:cNvSpPr/>
          <p:nvPr/>
        </p:nvSpPr>
        <p:spPr>
          <a:xfrm>
            <a:off x="4389120" y="1463040"/>
            <a:ext cx="4480560" cy="749808"/>
          </a:xfrm>
          <a:prstGeom prst="rect">
            <a:avLst/>
          </a:prstGeom>
          <a:solidFill>
            <a:srgbClr val="0D1B2A"/>
          </a:solidFill>
          <a:ln w="12700">
            <a:solidFill>
              <a:srgbClr val="0D1B2A"/>
            </a:solidFill>
            <a:prstDash val="solid"/>
          </a:ln>
        </p:spPr>
        <p:txBody>
          <a:bodyPr/>
          <a:lstStyle/>
          <a:p>
            <a:endParaRPr lang="en-NL"/>
          </a:p>
        </p:txBody>
      </p:sp>
      <p:sp>
        <p:nvSpPr>
          <p:cNvPr id="17" name="Shape 49">
            <a:extLst>
              <a:ext uri="{FF2B5EF4-FFF2-40B4-BE49-F238E27FC236}">
                <a16:creationId xmlns:a16="http://schemas.microsoft.com/office/drawing/2014/main" id="{94E671F0-69B2-B6B8-6BBD-D9C2A34F07D1}"/>
              </a:ext>
            </a:extLst>
          </p:cNvPr>
          <p:cNvSpPr/>
          <p:nvPr/>
        </p:nvSpPr>
        <p:spPr>
          <a:xfrm>
            <a:off x="4389120" y="1463040"/>
            <a:ext cx="64008" cy="749808"/>
          </a:xfrm>
          <a:prstGeom prst="rect">
            <a:avLst/>
          </a:prstGeom>
          <a:solidFill>
            <a:srgbClr val="00B4D8"/>
          </a:solidFill>
          <a:ln w="12700">
            <a:solidFill>
              <a:srgbClr val="00B4D8"/>
            </a:solidFill>
            <a:prstDash val="solid"/>
          </a:ln>
        </p:spPr>
        <p:txBody>
          <a:bodyPr/>
          <a:lstStyle/>
          <a:p>
            <a:endParaRPr lang="en-NL"/>
          </a:p>
        </p:txBody>
      </p:sp>
      <p:sp>
        <p:nvSpPr>
          <p:cNvPr id="19" name="Text 50">
            <a:extLst>
              <a:ext uri="{FF2B5EF4-FFF2-40B4-BE49-F238E27FC236}">
                <a16:creationId xmlns:a16="http://schemas.microsoft.com/office/drawing/2014/main" id="{7004E548-15DA-35FC-8CA5-42BC0E80330E}"/>
              </a:ext>
            </a:extLst>
          </p:cNvPr>
          <p:cNvSpPr/>
          <p:nvPr/>
        </p:nvSpPr>
        <p:spPr>
          <a:xfrm>
            <a:off x="4572000" y="1499616"/>
            <a:ext cx="4114800" cy="274320"/>
          </a:xfrm>
          <a:prstGeom prst="rect">
            <a:avLst/>
          </a:prstGeom>
          <a:noFill/>
          <a:ln/>
        </p:spPr>
        <p:txBody>
          <a:bodyPr wrap="square" lIns="0" tIns="0" rIns="0" bIns="0" rtlCol="0" anchor="ctr"/>
          <a:lstStyle/>
          <a:p>
            <a:r>
              <a:rPr lang="en-US" sz="1200" b="1">
                <a:solidFill>
                  <a:srgbClr val="00B4D8"/>
                </a:solidFill>
              </a:rPr>
              <a:t>Scattering Tail</a:t>
            </a:r>
            <a:endParaRPr lang="nl-NL"/>
          </a:p>
        </p:txBody>
      </p:sp>
      <p:sp>
        <p:nvSpPr>
          <p:cNvPr id="20" name="Text 51">
            <a:extLst>
              <a:ext uri="{FF2B5EF4-FFF2-40B4-BE49-F238E27FC236}">
                <a16:creationId xmlns:a16="http://schemas.microsoft.com/office/drawing/2014/main" id="{820CB518-E635-31D0-773F-14166066051C}"/>
              </a:ext>
            </a:extLst>
          </p:cNvPr>
          <p:cNvSpPr/>
          <p:nvPr/>
        </p:nvSpPr>
        <p:spPr>
          <a:xfrm>
            <a:off x="4572000" y="1773936"/>
            <a:ext cx="4114800" cy="402336"/>
          </a:xfrm>
          <a:prstGeom prst="rect">
            <a:avLst/>
          </a:prstGeom>
          <a:noFill/>
          <a:ln/>
        </p:spPr>
        <p:txBody>
          <a:bodyPr wrap="square" lIns="91440" tIns="45720" rIns="91440" bIns="45720" rtlCol="0" anchor="ctr"/>
          <a:lstStyle/>
          <a:p>
            <a:r>
              <a:rPr lang="en-US" sz="1100">
                <a:solidFill>
                  <a:srgbClr val="CAD3DB"/>
                </a:solidFill>
                <a:ea typeface="Calibri"/>
                <a:cs typeface="Calibri"/>
              </a:rPr>
              <a:t>ISM interactions delay pulses asymmetrically → exponential tail on the trailing edge.</a:t>
            </a:r>
            <a:endParaRPr lang="en-US"/>
          </a:p>
        </p:txBody>
      </p:sp>
      <p:sp>
        <p:nvSpPr>
          <p:cNvPr id="21" name="Shape 52">
            <a:extLst>
              <a:ext uri="{FF2B5EF4-FFF2-40B4-BE49-F238E27FC236}">
                <a16:creationId xmlns:a16="http://schemas.microsoft.com/office/drawing/2014/main" id="{C7A62C39-AA5B-0B4E-E043-A069660C08B5}"/>
              </a:ext>
            </a:extLst>
          </p:cNvPr>
          <p:cNvSpPr/>
          <p:nvPr/>
        </p:nvSpPr>
        <p:spPr>
          <a:xfrm>
            <a:off x="4389120" y="2275146"/>
            <a:ext cx="4480560" cy="749808"/>
          </a:xfrm>
          <a:prstGeom prst="rect">
            <a:avLst/>
          </a:prstGeom>
          <a:solidFill>
            <a:srgbClr val="0D1B2A"/>
          </a:solidFill>
          <a:ln w="12700">
            <a:solidFill>
              <a:srgbClr val="0D1B2A"/>
            </a:solidFill>
            <a:prstDash val="solid"/>
          </a:ln>
        </p:spPr>
        <p:txBody>
          <a:bodyPr/>
          <a:lstStyle/>
          <a:p>
            <a:endParaRPr lang="en-NL"/>
          </a:p>
        </p:txBody>
      </p:sp>
      <p:sp>
        <p:nvSpPr>
          <p:cNvPr id="22" name="Shape 53">
            <a:extLst>
              <a:ext uri="{FF2B5EF4-FFF2-40B4-BE49-F238E27FC236}">
                <a16:creationId xmlns:a16="http://schemas.microsoft.com/office/drawing/2014/main" id="{EC348481-CF5C-6C0C-645C-D27B6DE0FD58}"/>
              </a:ext>
            </a:extLst>
          </p:cNvPr>
          <p:cNvSpPr/>
          <p:nvPr/>
        </p:nvSpPr>
        <p:spPr>
          <a:xfrm>
            <a:off x="4384548" y="2275146"/>
            <a:ext cx="64008" cy="749808"/>
          </a:xfrm>
          <a:prstGeom prst="rect">
            <a:avLst/>
          </a:prstGeom>
          <a:solidFill>
            <a:srgbClr val="00B050"/>
          </a:solidFill>
          <a:ln w="12700">
            <a:solidFill>
              <a:srgbClr val="00B050"/>
            </a:solidFill>
            <a:prstDash val="solid"/>
          </a:ln>
        </p:spPr>
        <p:txBody>
          <a:bodyPr/>
          <a:lstStyle/>
          <a:p>
            <a:endParaRPr lang="en-NL"/>
          </a:p>
        </p:txBody>
      </p:sp>
      <p:sp>
        <p:nvSpPr>
          <p:cNvPr id="23" name="Text 59">
            <a:extLst>
              <a:ext uri="{FF2B5EF4-FFF2-40B4-BE49-F238E27FC236}">
                <a16:creationId xmlns:a16="http://schemas.microsoft.com/office/drawing/2014/main" id="{52F648C1-1644-1EAE-D96A-BBA645024E57}"/>
              </a:ext>
            </a:extLst>
          </p:cNvPr>
          <p:cNvSpPr/>
          <p:nvPr/>
        </p:nvSpPr>
        <p:spPr>
          <a:xfrm>
            <a:off x="4564852" y="2562405"/>
            <a:ext cx="4114800" cy="402336"/>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050" dirty="0">
                <a:solidFill>
                  <a:srgbClr val="CAD3DB"/>
                </a:solidFill>
              </a:rPr>
              <a:t>Pulse shape and width can change with frequency due to pulsar emission geometry.</a:t>
            </a:r>
            <a:endParaRPr lang="en-US" sz="1050" dirty="0"/>
          </a:p>
        </p:txBody>
      </p:sp>
      <p:sp>
        <p:nvSpPr>
          <p:cNvPr id="24" name="Text 58">
            <a:extLst>
              <a:ext uri="{FF2B5EF4-FFF2-40B4-BE49-F238E27FC236}">
                <a16:creationId xmlns:a16="http://schemas.microsoft.com/office/drawing/2014/main" id="{9FF875AF-6AA0-4235-9DDA-6DFA14C8A328}"/>
              </a:ext>
            </a:extLst>
          </p:cNvPr>
          <p:cNvSpPr/>
          <p:nvPr/>
        </p:nvSpPr>
        <p:spPr>
          <a:xfrm>
            <a:off x="4572000" y="2242743"/>
            <a:ext cx="4114800" cy="2743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00C897"/>
                </a:solidFill>
              </a:rPr>
              <a:t>Frequency Evolution</a:t>
            </a:r>
            <a:endParaRPr lang="en-US" sz="1200" dirty="0"/>
          </a:p>
        </p:txBody>
      </p:sp>
      <p:sp>
        <p:nvSpPr>
          <p:cNvPr id="25" name="Shape 61">
            <a:extLst>
              <a:ext uri="{FF2B5EF4-FFF2-40B4-BE49-F238E27FC236}">
                <a16:creationId xmlns:a16="http://schemas.microsoft.com/office/drawing/2014/main" id="{E451EFE1-43D5-6C22-82EC-AA42415AB6F9}"/>
              </a:ext>
            </a:extLst>
          </p:cNvPr>
          <p:cNvSpPr/>
          <p:nvPr/>
        </p:nvSpPr>
        <p:spPr>
          <a:xfrm>
            <a:off x="4387118" y="3921086"/>
            <a:ext cx="64008" cy="749808"/>
          </a:xfrm>
          <a:prstGeom prst="rect">
            <a:avLst/>
          </a:prstGeom>
          <a:solidFill>
            <a:srgbClr val="E05C3A"/>
          </a:solidFill>
          <a:ln w="12700">
            <a:solidFill>
              <a:srgbClr val="E05C3A"/>
            </a:solidFill>
            <a:prstDash val="solid"/>
          </a:ln>
        </p:spPr>
        <p:txBody>
          <a:bodyPr/>
          <a:lstStyle/>
          <a:p>
            <a:endParaRPr lang="en-NL"/>
          </a:p>
        </p:txBody>
      </p:sp>
      <p:sp>
        <p:nvSpPr>
          <p:cNvPr id="26" name="Shape 60">
            <a:extLst>
              <a:ext uri="{FF2B5EF4-FFF2-40B4-BE49-F238E27FC236}">
                <a16:creationId xmlns:a16="http://schemas.microsoft.com/office/drawing/2014/main" id="{3892DC5C-0BC6-BCE6-DCCB-83A4F5C06F6F}"/>
              </a:ext>
            </a:extLst>
          </p:cNvPr>
          <p:cNvSpPr/>
          <p:nvPr/>
        </p:nvSpPr>
        <p:spPr>
          <a:xfrm>
            <a:off x="4389120" y="3105404"/>
            <a:ext cx="4480560" cy="749808"/>
          </a:xfrm>
          <a:prstGeom prst="rect">
            <a:avLst/>
          </a:prstGeom>
          <a:solidFill>
            <a:srgbClr val="0D1B2A"/>
          </a:solidFill>
          <a:ln w="12700">
            <a:solidFill>
              <a:srgbClr val="0D1B2A"/>
            </a:solidFill>
            <a:prstDash val="solid"/>
          </a:ln>
        </p:spPr>
        <p:txBody>
          <a:bodyPr/>
          <a:lstStyle/>
          <a:p>
            <a:endParaRPr lang="en-NL"/>
          </a:p>
        </p:txBody>
      </p:sp>
      <p:sp>
        <p:nvSpPr>
          <p:cNvPr id="27" name="Shape 53">
            <a:extLst>
              <a:ext uri="{FF2B5EF4-FFF2-40B4-BE49-F238E27FC236}">
                <a16:creationId xmlns:a16="http://schemas.microsoft.com/office/drawing/2014/main" id="{B570970A-4A21-C07E-93D9-3B4967803B89}"/>
              </a:ext>
            </a:extLst>
          </p:cNvPr>
          <p:cNvSpPr/>
          <p:nvPr/>
        </p:nvSpPr>
        <p:spPr>
          <a:xfrm>
            <a:off x="4384548" y="3108715"/>
            <a:ext cx="64008" cy="749808"/>
          </a:xfrm>
          <a:prstGeom prst="rect">
            <a:avLst/>
          </a:prstGeom>
          <a:solidFill>
            <a:srgbClr val="F4C430"/>
          </a:solidFill>
          <a:ln w="12700">
            <a:solidFill>
              <a:srgbClr val="F4C430"/>
            </a:solidFill>
            <a:prstDash val="solid"/>
          </a:ln>
        </p:spPr>
        <p:txBody>
          <a:bodyPr/>
          <a:lstStyle/>
          <a:p>
            <a:endParaRPr lang="en-NL"/>
          </a:p>
        </p:txBody>
      </p:sp>
      <p:sp>
        <p:nvSpPr>
          <p:cNvPr id="2" name="Shape 0">
            <a:extLst>
              <a:ext uri="{FF2B5EF4-FFF2-40B4-BE49-F238E27FC236}">
                <a16:creationId xmlns:a16="http://schemas.microsoft.com/office/drawing/2014/main" id="{E327F473-FBC6-F640-55B0-51AD5019DC81}"/>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466EC787-22AC-F4D6-B395-1370412CAB15}"/>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3378BDCF-8AA7-35B9-0B62-BA5FD83553D7}"/>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a:solidFill>
                  <a:srgbClr val="FFFFFF"/>
                </a:solidFill>
                <a:latin typeface="Calibri" pitchFamily="34" charset="0"/>
                <a:ea typeface="Calibri" pitchFamily="34" charset="-122"/>
                <a:cs typeface="Calibri" pitchFamily="34" charset="-120"/>
              </a:rPr>
              <a:t>What Do We Observe? Waterfall Plots</a:t>
            </a:r>
            <a:endParaRPr lang="en-US" sz="2600"/>
          </a:p>
        </p:txBody>
      </p:sp>
      <p:sp>
        <p:nvSpPr>
          <p:cNvPr id="5" name="Text 3">
            <a:extLst>
              <a:ext uri="{FF2B5EF4-FFF2-40B4-BE49-F238E27FC236}">
                <a16:creationId xmlns:a16="http://schemas.microsoft.com/office/drawing/2014/main" id="{18410E9F-3261-13AE-2A8E-0FFFE7A99B6D}"/>
              </a:ext>
            </a:extLst>
          </p:cNvPr>
          <p:cNvSpPr/>
          <p:nvPr/>
        </p:nvSpPr>
        <p:spPr>
          <a:xfrm>
            <a:off x="365760" y="960120"/>
            <a:ext cx="8412480" cy="411480"/>
          </a:xfrm>
          <a:prstGeom prst="rect">
            <a:avLst/>
          </a:prstGeom>
          <a:noFill/>
          <a:ln/>
        </p:spPr>
        <p:txBody>
          <a:bodyPr wrap="square" lIns="91440" tIns="45720" rIns="91440" bIns="45720" rtlCol="0" anchor="ctr"/>
          <a:lstStyle/>
          <a:p>
            <a:pPr marL="0" indent="0">
              <a:buNone/>
            </a:pPr>
            <a:r>
              <a:rPr lang="en-US" sz="1300" i="1">
                <a:solidFill>
                  <a:srgbClr val="CAD3DB"/>
                </a:solidFill>
              </a:rPr>
              <a:t>The data : intensity as a function of pulse phase and observing frequency</a:t>
            </a:r>
            <a:endParaRPr lang="en-US" sz="1300"/>
          </a:p>
        </p:txBody>
      </p:sp>
      <p:sp>
        <p:nvSpPr>
          <p:cNvPr id="7" name="Text 5">
            <a:extLst>
              <a:ext uri="{FF2B5EF4-FFF2-40B4-BE49-F238E27FC236}">
                <a16:creationId xmlns:a16="http://schemas.microsoft.com/office/drawing/2014/main" id="{E1EB55FA-D3A7-79E0-0D3B-9E4E8A2267F4}"/>
              </a:ext>
            </a:extLst>
          </p:cNvPr>
          <p:cNvSpPr/>
          <p:nvPr/>
        </p:nvSpPr>
        <p:spPr>
          <a:xfrm>
            <a:off x="274320" y="1463040"/>
            <a:ext cx="3840480" cy="320040"/>
          </a:xfrm>
          <a:prstGeom prst="rect">
            <a:avLst/>
          </a:prstGeom>
          <a:noFill/>
          <a:ln/>
        </p:spPr>
        <p:txBody>
          <a:bodyPr wrap="square" lIns="91440" tIns="45720" rIns="91440" bIns="45720" rtlCol="0" anchor="ctr"/>
          <a:lstStyle/>
          <a:p>
            <a:pPr algn="ctr"/>
            <a:r>
              <a:rPr lang="en-US" sz="1100" b="1">
                <a:solidFill>
                  <a:srgbClr val="00B4D8"/>
                </a:solidFill>
              </a:rPr>
              <a:t>Simulated Data</a:t>
            </a:r>
            <a:endParaRPr lang="en-US" sz="1100">
              <a:ea typeface="Calibri" panose="020F0502020204030204"/>
              <a:cs typeface="Calibri" panose="020F0502020204030204"/>
            </a:endParaRPr>
          </a:p>
        </p:txBody>
      </p:sp>
      <p:sp>
        <p:nvSpPr>
          <p:cNvPr id="64" name="Text 62">
            <a:extLst>
              <a:ext uri="{FF2B5EF4-FFF2-40B4-BE49-F238E27FC236}">
                <a16:creationId xmlns:a16="http://schemas.microsoft.com/office/drawing/2014/main" id="{96DDBCB9-2BE1-A01A-C5E5-E03EEA6F68A3}"/>
              </a:ext>
            </a:extLst>
          </p:cNvPr>
          <p:cNvSpPr/>
          <p:nvPr/>
        </p:nvSpPr>
        <p:spPr>
          <a:xfrm>
            <a:off x="4572000" y="3917669"/>
            <a:ext cx="4114800" cy="274320"/>
          </a:xfrm>
          <a:prstGeom prst="rect">
            <a:avLst/>
          </a:prstGeom>
          <a:noFill/>
          <a:ln/>
        </p:spPr>
        <p:txBody>
          <a:bodyPr wrap="square" lIns="0" tIns="0" rIns="0" bIns="0" rtlCol="0" anchor="ctr"/>
          <a:lstStyle/>
          <a:p>
            <a:pPr marL="0" indent="0">
              <a:buNone/>
            </a:pPr>
            <a:r>
              <a:rPr lang="en-US" sz="1200" b="1" dirty="0">
                <a:solidFill>
                  <a:srgbClr val="E05C3A"/>
                </a:solidFill>
              </a:rPr>
              <a:t>Noise</a:t>
            </a:r>
            <a:endParaRPr lang="en-US" sz="1200" dirty="0"/>
          </a:p>
        </p:txBody>
      </p:sp>
      <p:sp>
        <p:nvSpPr>
          <p:cNvPr id="65" name="Text 63">
            <a:extLst>
              <a:ext uri="{FF2B5EF4-FFF2-40B4-BE49-F238E27FC236}">
                <a16:creationId xmlns:a16="http://schemas.microsoft.com/office/drawing/2014/main" id="{A925503F-AA0C-F90C-B25E-D1C785BD4786}"/>
              </a:ext>
            </a:extLst>
          </p:cNvPr>
          <p:cNvSpPr/>
          <p:nvPr/>
        </p:nvSpPr>
        <p:spPr>
          <a:xfrm>
            <a:off x="4572000" y="4191989"/>
            <a:ext cx="4114800" cy="402336"/>
          </a:xfrm>
          <a:prstGeom prst="rect">
            <a:avLst/>
          </a:prstGeom>
          <a:noFill/>
          <a:ln/>
        </p:spPr>
        <p:txBody>
          <a:bodyPr wrap="square" rtlCol="0" anchor="ctr"/>
          <a:lstStyle/>
          <a:p>
            <a:r>
              <a:rPr lang="en-US" sz="1050" dirty="0">
                <a:solidFill>
                  <a:srgbClr val="CAD3DB"/>
                </a:solidFill>
              </a:rPr>
              <a:t>High noise levels often require stacking multiple observations to recover the signal. Unknown sources creating effects in the signal.</a:t>
            </a:r>
            <a:endParaRPr lang="en-US" sz="1050" dirty="0"/>
          </a:p>
        </p:txBody>
      </p:sp>
      <p:pic>
        <p:nvPicPr>
          <p:cNvPr id="8" name="Afbeelding 7" descr="Afbeelding met tekst, regenboog, schermopname, Kleurrijkheid&#10;&#10;Door AI gegenereerde inhoud is mogelijk onjuist.">
            <a:extLst>
              <a:ext uri="{FF2B5EF4-FFF2-40B4-BE49-F238E27FC236}">
                <a16:creationId xmlns:a16="http://schemas.microsoft.com/office/drawing/2014/main" id="{9E46E0B2-B54B-AFCA-9B22-8487FC3B92D0}"/>
              </a:ext>
            </a:extLst>
          </p:cNvPr>
          <p:cNvPicPr>
            <a:picLocks noChangeAspect="1"/>
          </p:cNvPicPr>
          <p:nvPr/>
        </p:nvPicPr>
        <p:blipFill>
          <a:blip r:embed="rId3"/>
          <a:stretch>
            <a:fillRect/>
          </a:stretch>
        </p:blipFill>
        <p:spPr>
          <a:xfrm>
            <a:off x="299491" y="1932609"/>
            <a:ext cx="3976868" cy="2913204"/>
          </a:xfrm>
          <a:prstGeom prst="rect">
            <a:avLst/>
          </a:prstGeom>
        </p:spPr>
      </p:pic>
      <p:sp>
        <p:nvSpPr>
          <p:cNvPr id="6" name="Tekstvak 5">
            <a:extLst>
              <a:ext uri="{FF2B5EF4-FFF2-40B4-BE49-F238E27FC236}">
                <a16:creationId xmlns:a16="http://schemas.microsoft.com/office/drawing/2014/main" id="{AD034830-355C-7437-435F-EB18AA1F6D60}"/>
              </a:ext>
            </a:extLst>
          </p:cNvPr>
          <p:cNvSpPr txBox="1"/>
          <p:nvPr/>
        </p:nvSpPr>
        <p:spPr>
          <a:xfrm>
            <a:off x="144320" y="4844036"/>
            <a:ext cx="44205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000" i="1" dirty="0">
                <a:solidFill>
                  <a:schemeClr val="bg2"/>
                </a:solidFill>
                <a:ea typeface="Calibri"/>
                <a:cs typeface="Calibri"/>
              </a:rPr>
              <a:t>Figure parameters |dm – 8pc cm^-3 | tau – 10ms | period – 100ms |index –  -4.4|</a:t>
            </a:r>
          </a:p>
        </p:txBody>
      </p:sp>
      <p:sp>
        <p:nvSpPr>
          <p:cNvPr id="12" name="Text 54">
            <a:extLst>
              <a:ext uri="{FF2B5EF4-FFF2-40B4-BE49-F238E27FC236}">
                <a16:creationId xmlns:a16="http://schemas.microsoft.com/office/drawing/2014/main" id="{06C8ED98-F62E-2D3F-C145-481128457CBD}"/>
              </a:ext>
            </a:extLst>
          </p:cNvPr>
          <p:cNvSpPr/>
          <p:nvPr/>
        </p:nvSpPr>
        <p:spPr>
          <a:xfrm>
            <a:off x="4564852" y="3112997"/>
            <a:ext cx="4114800" cy="274320"/>
          </a:xfrm>
          <a:prstGeom prst="rect">
            <a:avLst/>
          </a:prstGeom>
          <a:noFill/>
          <a:ln/>
        </p:spPr>
        <p:txBody>
          <a:bodyPr wrap="square" lIns="0" tIns="0" rIns="0" bIns="0" rtlCol="0" anchor="ctr"/>
          <a:lstStyle/>
          <a:p>
            <a:r>
              <a:rPr lang="en-US" sz="1200" b="1" dirty="0">
                <a:solidFill>
                  <a:srgbClr val="F4C430"/>
                </a:solidFill>
                <a:ea typeface="Calibri"/>
                <a:cs typeface="Calibri"/>
              </a:rPr>
              <a:t>Dispersion Sweep</a:t>
            </a:r>
          </a:p>
        </p:txBody>
      </p:sp>
      <p:sp>
        <p:nvSpPr>
          <p:cNvPr id="13" name="Text 55">
            <a:extLst>
              <a:ext uri="{FF2B5EF4-FFF2-40B4-BE49-F238E27FC236}">
                <a16:creationId xmlns:a16="http://schemas.microsoft.com/office/drawing/2014/main" id="{4FC8041D-6C44-E209-9EFA-113A9238E129}"/>
              </a:ext>
            </a:extLst>
          </p:cNvPr>
          <p:cNvSpPr/>
          <p:nvPr/>
        </p:nvSpPr>
        <p:spPr>
          <a:xfrm>
            <a:off x="4564852" y="3334877"/>
            <a:ext cx="4114800" cy="402336"/>
          </a:xfrm>
          <a:prstGeom prst="rect">
            <a:avLst/>
          </a:prstGeom>
          <a:noFill/>
          <a:ln/>
        </p:spPr>
        <p:txBody>
          <a:bodyPr wrap="square" lIns="91440" tIns="45720" rIns="91440" bIns="45720" rtlCol="0" anchor="ctr"/>
          <a:lstStyle/>
          <a:p>
            <a:r>
              <a:rPr lang="en-US" sz="1100" dirty="0">
                <a:solidFill>
                  <a:srgbClr val="CAD3DB"/>
                </a:solidFill>
                <a:ea typeface="Calibri"/>
                <a:cs typeface="Calibri"/>
              </a:rPr>
              <a:t>Lower-frequency signals arrive later → visible diagonal sweep. Quantified by Dispersion Measure (DM).</a:t>
            </a:r>
            <a:endParaRPr lang="nl-NL" dirty="0"/>
          </a:p>
        </p:txBody>
      </p:sp>
    </p:spTree>
    <p:extLst>
      <p:ext uri="{BB962C8B-B14F-4D97-AF65-F5344CB8AC3E}">
        <p14:creationId xmlns:p14="http://schemas.microsoft.com/office/powerpoint/2010/main" val="4181515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FF0BF411-187A-AC1B-0570-D0F271816353}"/>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D13180D6-7F42-2D30-5C09-ADF58530329D}"/>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F0CC3C96-A70B-A6EE-8D71-F4399FD4F1DC}"/>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4F72FB0C-3016-45BD-A4CA-B063A42CFFAD}"/>
              </a:ext>
            </a:extLst>
          </p:cNvPr>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Simulating the Signal: Our data</a:t>
            </a:r>
            <a:endParaRPr lang="en-US" sz="2600" dirty="0"/>
          </a:p>
        </p:txBody>
      </p:sp>
      <p:sp>
        <p:nvSpPr>
          <p:cNvPr id="5" name="Text 3">
            <a:extLst>
              <a:ext uri="{FF2B5EF4-FFF2-40B4-BE49-F238E27FC236}">
                <a16:creationId xmlns:a16="http://schemas.microsoft.com/office/drawing/2014/main" id="{F6482C7F-66A5-2343-2249-38D20DE79A3F}"/>
              </a:ext>
            </a:extLst>
          </p:cNvPr>
          <p:cNvSpPr/>
          <p:nvPr/>
        </p:nvSpPr>
        <p:spPr>
          <a:xfrm>
            <a:off x="365760" y="960120"/>
            <a:ext cx="8412480" cy="411480"/>
          </a:xfrm>
          <a:prstGeom prst="rect">
            <a:avLst/>
          </a:prstGeom>
          <a:noFill/>
          <a:ln/>
        </p:spPr>
        <p:txBody>
          <a:bodyPr wrap="square" rtlCol="0" anchor="ctr"/>
          <a:lstStyle/>
          <a:p>
            <a:pPr marL="0" indent="0">
              <a:buNone/>
            </a:pPr>
            <a:r>
              <a:rPr lang="en-US" sz="1300" i="1">
                <a:solidFill>
                  <a:srgbClr val="CAD3DB"/>
                </a:solidFill>
              </a:rPr>
              <a:t>We build a forward simulator to generate realistic synthetic waterfall plots from known parameters</a:t>
            </a:r>
            <a:endParaRPr lang="en-US" sz="1300"/>
          </a:p>
        </p:txBody>
      </p:sp>
      <p:sp>
        <p:nvSpPr>
          <p:cNvPr id="6" name="Shape 4">
            <a:extLst>
              <a:ext uri="{FF2B5EF4-FFF2-40B4-BE49-F238E27FC236}">
                <a16:creationId xmlns:a16="http://schemas.microsoft.com/office/drawing/2014/main" id="{64CA485A-8EAB-93D1-BA24-D864FA5B6909}"/>
              </a:ext>
            </a:extLst>
          </p:cNvPr>
          <p:cNvSpPr/>
          <p:nvPr/>
        </p:nvSpPr>
        <p:spPr>
          <a:xfrm>
            <a:off x="298138" y="1455420"/>
            <a:ext cx="4114800" cy="1463040"/>
          </a:xfrm>
          <a:prstGeom prst="rect">
            <a:avLst/>
          </a:prstGeom>
          <a:solidFill>
            <a:srgbClr val="0D1B2A"/>
          </a:solidFill>
          <a:ln w="12700">
            <a:solidFill>
              <a:srgbClr val="0D1B2A"/>
            </a:solidFill>
            <a:prstDash val="solid"/>
          </a:ln>
        </p:spPr>
        <p:txBody>
          <a:bodyPr/>
          <a:lstStyle/>
          <a:p>
            <a:endParaRPr lang="en-NL"/>
          </a:p>
        </p:txBody>
      </p:sp>
      <p:sp>
        <p:nvSpPr>
          <p:cNvPr id="7" name="Shape 5">
            <a:extLst>
              <a:ext uri="{FF2B5EF4-FFF2-40B4-BE49-F238E27FC236}">
                <a16:creationId xmlns:a16="http://schemas.microsoft.com/office/drawing/2014/main" id="{109AD3EE-88CC-C29B-B2C7-3C94C5926658}"/>
              </a:ext>
            </a:extLst>
          </p:cNvPr>
          <p:cNvSpPr/>
          <p:nvPr/>
        </p:nvSpPr>
        <p:spPr>
          <a:xfrm>
            <a:off x="274320" y="1463040"/>
            <a:ext cx="64008" cy="1463040"/>
          </a:xfrm>
          <a:prstGeom prst="rect">
            <a:avLst/>
          </a:prstGeom>
          <a:solidFill>
            <a:srgbClr val="00B4D8"/>
          </a:solidFill>
          <a:ln w="12700">
            <a:solidFill>
              <a:srgbClr val="00B4D8"/>
            </a:solidFill>
            <a:prstDash val="solid"/>
          </a:ln>
        </p:spPr>
        <p:txBody>
          <a:bodyPr/>
          <a:lstStyle/>
          <a:p>
            <a:endParaRPr lang="en-NL"/>
          </a:p>
        </p:txBody>
      </p:sp>
      <p:sp>
        <p:nvSpPr>
          <p:cNvPr id="8" name="Text 6">
            <a:extLst>
              <a:ext uri="{FF2B5EF4-FFF2-40B4-BE49-F238E27FC236}">
                <a16:creationId xmlns:a16="http://schemas.microsoft.com/office/drawing/2014/main" id="{13CF6AE2-323E-F662-577B-8086E603A706}"/>
              </a:ext>
            </a:extLst>
          </p:cNvPr>
          <p:cNvSpPr/>
          <p:nvPr/>
        </p:nvSpPr>
        <p:spPr>
          <a:xfrm>
            <a:off x="457200" y="1508760"/>
            <a:ext cx="3749040" cy="320040"/>
          </a:xfrm>
          <a:prstGeom prst="rect">
            <a:avLst/>
          </a:prstGeom>
          <a:noFill/>
          <a:ln/>
        </p:spPr>
        <p:txBody>
          <a:bodyPr wrap="square" lIns="0" tIns="0" rIns="0" bIns="0" rtlCol="0" anchor="ctr"/>
          <a:lstStyle/>
          <a:p>
            <a:pPr marL="0" indent="0">
              <a:buNone/>
            </a:pPr>
            <a:r>
              <a:rPr lang="en-US" sz="1300" b="1">
                <a:solidFill>
                  <a:srgbClr val="00B4D8"/>
                </a:solidFill>
              </a:rPr>
              <a:t>Model Parameters</a:t>
            </a:r>
            <a:endParaRPr lang="en-US" sz="1300"/>
          </a:p>
        </p:txBody>
      </p:sp>
      <p:sp>
        <p:nvSpPr>
          <p:cNvPr id="9" name="Text 7">
            <a:extLst>
              <a:ext uri="{FF2B5EF4-FFF2-40B4-BE49-F238E27FC236}">
                <a16:creationId xmlns:a16="http://schemas.microsoft.com/office/drawing/2014/main" id="{DC89F0ED-2829-0CE1-8751-E7214DFDC09F}"/>
              </a:ext>
            </a:extLst>
          </p:cNvPr>
          <p:cNvSpPr/>
          <p:nvPr/>
        </p:nvSpPr>
        <p:spPr>
          <a:xfrm>
            <a:off x="457200" y="1874520"/>
            <a:ext cx="3840480" cy="1005840"/>
          </a:xfrm>
          <a:prstGeom prst="rect">
            <a:avLst/>
          </a:prstGeom>
          <a:noFill/>
          <a:ln/>
        </p:spPr>
        <p:txBody>
          <a:bodyPr wrap="square" lIns="91440" tIns="45720" rIns="91440" bIns="45720" rtlCol="0" anchor="ctr"/>
          <a:lstStyle/>
          <a:p>
            <a:pPr marL="342900" indent="-342900">
              <a:buSzPct val="100000"/>
              <a:buChar char="•"/>
            </a:pPr>
            <a:r>
              <a:rPr lang="en-US" sz="1150" dirty="0">
                <a:solidFill>
                  <a:srgbClr val="CAD3DB"/>
                </a:solidFill>
              </a:rPr>
              <a:t>Pulse shape: Von Mises functions (location, width, amplitude)</a:t>
            </a:r>
            <a:endParaRPr lang="en-US" sz="1150" dirty="0"/>
          </a:p>
          <a:p>
            <a:pPr marL="342900" indent="-342900">
              <a:buSzPct val="100000"/>
              <a:buChar char="•"/>
            </a:pPr>
            <a:r>
              <a:rPr lang="en-US" sz="1150" dirty="0">
                <a:solidFill>
                  <a:srgbClr val="CAD3DB"/>
                </a:solidFill>
              </a:rPr>
              <a:t>ISM effects: DM, scattering (τ, ζ)</a:t>
            </a:r>
            <a:endParaRPr lang="en-US" sz="1150" dirty="0"/>
          </a:p>
          <a:p>
            <a:pPr marL="342900" indent="-342900">
              <a:buSzPct val="100000"/>
              <a:buChar char="•"/>
            </a:pPr>
            <a:r>
              <a:rPr lang="en-US" sz="1150" dirty="0">
                <a:solidFill>
                  <a:srgbClr val="CAD3DB"/>
                </a:solidFill>
              </a:rPr>
              <a:t>Frequency evolution &amp; frequency-dependent behavior</a:t>
            </a:r>
          </a:p>
          <a:p>
            <a:pPr marL="342900" indent="-342900">
              <a:buSzPct val="100000"/>
              <a:buChar char="•"/>
            </a:pPr>
            <a:r>
              <a:rPr lang="en-US" sz="1150" dirty="0">
                <a:solidFill>
                  <a:srgbClr val="CAD3DB"/>
                </a:solidFill>
                <a:ea typeface="Calibri"/>
                <a:cs typeface="Calibri"/>
              </a:rPr>
              <a:t>RFI injections</a:t>
            </a:r>
          </a:p>
        </p:txBody>
      </p:sp>
      <p:sp>
        <p:nvSpPr>
          <p:cNvPr id="10" name="Shape 8">
            <a:extLst>
              <a:ext uri="{FF2B5EF4-FFF2-40B4-BE49-F238E27FC236}">
                <a16:creationId xmlns:a16="http://schemas.microsoft.com/office/drawing/2014/main" id="{9D7FBF4E-5C7F-DCF3-CBC0-7041AF6B9B4B}"/>
              </a:ext>
            </a:extLst>
          </p:cNvPr>
          <p:cNvSpPr/>
          <p:nvPr/>
        </p:nvSpPr>
        <p:spPr>
          <a:xfrm>
            <a:off x="4572000" y="1600200"/>
            <a:ext cx="960120" cy="502920"/>
          </a:xfrm>
          <a:prstGeom prst="rect">
            <a:avLst/>
          </a:prstGeom>
          <a:solidFill>
            <a:srgbClr val="0077B6"/>
          </a:solidFill>
          <a:ln w="12700">
            <a:solidFill>
              <a:srgbClr val="00B4D8"/>
            </a:solidFill>
            <a:prstDash val="solid"/>
          </a:ln>
        </p:spPr>
        <p:txBody>
          <a:bodyPr/>
          <a:lstStyle/>
          <a:p>
            <a:endParaRPr lang="en-NL"/>
          </a:p>
        </p:txBody>
      </p:sp>
      <p:sp>
        <p:nvSpPr>
          <p:cNvPr id="11" name="Text 9">
            <a:extLst>
              <a:ext uri="{FF2B5EF4-FFF2-40B4-BE49-F238E27FC236}">
                <a16:creationId xmlns:a16="http://schemas.microsoft.com/office/drawing/2014/main" id="{B485AAD2-5036-1134-7185-695CA916EFC3}"/>
              </a:ext>
            </a:extLst>
          </p:cNvPr>
          <p:cNvSpPr/>
          <p:nvPr/>
        </p:nvSpPr>
        <p:spPr>
          <a:xfrm>
            <a:off x="4572000" y="1600200"/>
            <a:ext cx="960120" cy="502920"/>
          </a:xfrm>
          <a:prstGeom prst="rect">
            <a:avLst/>
          </a:prstGeom>
          <a:noFill/>
          <a:ln/>
        </p:spPr>
        <p:txBody>
          <a:bodyPr wrap="square" rtlCol="0" anchor="ctr"/>
          <a:lstStyle/>
          <a:p>
            <a:pPr marL="0" indent="0" algn="ctr">
              <a:buNone/>
            </a:pPr>
            <a:r>
              <a:rPr lang="en-US" sz="900" dirty="0">
                <a:solidFill>
                  <a:srgbClr val="FFFFFF"/>
                </a:solidFill>
              </a:rPr>
              <a:t>Physical Parameters</a:t>
            </a:r>
            <a:endParaRPr lang="en-US" sz="900" dirty="0"/>
          </a:p>
        </p:txBody>
      </p:sp>
      <p:sp>
        <p:nvSpPr>
          <p:cNvPr id="12" name="Shape 10">
            <a:extLst>
              <a:ext uri="{FF2B5EF4-FFF2-40B4-BE49-F238E27FC236}">
                <a16:creationId xmlns:a16="http://schemas.microsoft.com/office/drawing/2014/main" id="{8D84C80A-727A-F771-2C2A-390F76762AF7}"/>
              </a:ext>
            </a:extLst>
          </p:cNvPr>
          <p:cNvSpPr/>
          <p:nvPr/>
        </p:nvSpPr>
        <p:spPr>
          <a:xfrm>
            <a:off x="5532120" y="1851660"/>
            <a:ext cx="91440" cy="0"/>
          </a:xfrm>
          <a:prstGeom prst="line">
            <a:avLst/>
          </a:prstGeom>
          <a:noFill/>
          <a:ln w="25400">
            <a:solidFill>
              <a:srgbClr val="00B4D8"/>
            </a:solidFill>
            <a:prstDash val="solid"/>
          </a:ln>
        </p:spPr>
        <p:txBody>
          <a:bodyPr/>
          <a:lstStyle/>
          <a:p>
            <a:endParaRPr lang="en-NL"/>
          </a:p>
        </p:txBody>
      </p:sp>
      <p:sp>
        <p:nvSpPr>
          <p:cNvPr id="13" name="Shape 11">
            <a:extLst>
              <a:ext uri="{FF2B5EF4-FFF2-40B4-BE49-F238E27FC236}">
                <a16:creationId xmlns:a16="http://schemas.microsoft.com/office/drawing/2014/main" id="{CCC2D9E1-846B-0DDE-F847-E6939189D703}"/>
              </a:ext>
            </a:extLst>
          </p:cNvPr>
          <p:cNvSpPr/>
          <p:nvPr/>
        </p:nvSpPr>
        <p:spPr>
          <a:xfrm>
            <a:off x="5623560" y="1600200"/>
            <a:ext cx="960120" cy="502920"/>
          </a:xfrm>
          <a:prstGeom prst="rect">
            <a:avLst/>
          </a:prstGeom>
          <a:solidFill>
            <a:srgbClr val="0077B6"/>
          </a:solidFill>
          <a:ln w="12700">
            <a:solidFill>
              <a:srgbClr val="00B4D8"/>
            </a:solidFill>
            <a:prstDash val="solid"/>
          </a:ln>
        </p:spPr>
        <p:txBody>
          <a:bodyPr/>
          <a:lstStyle/>
          <a:p>
            <a:endParaRPr lang="en-NL"/>
          </a:p>
        </p:txBody>
      </p:sp>
      <p:sp>
        <p:nvSpPr>
          <p:cNvPr id="14" name="Text 12">
            <a:extLst>
              <a:ext uri="{FF2B5EF4-FFF2-40B4-BE49-F238E27FC236}">
                <a16:creationId xmlns:a16="http://schemas.microsoft.com/office/drawing/2014/main" id="{B057642A-CC30-295D-1490-CD67BC682366}"/>
              </a:ext>
            </a:extLst>
          </p:cNvPr>
          <p:cNvSpPr/>
          <p:nvPr/>
        </p:nvSpPr>
        <p:spPr>
          <a:xfrm>
            <a:off x="5623560" y="1600200"/>
            <a:ext cx="960120" cy="502920"/>
          </a:xfrm>
          <a:prstGeom prst="rect">
            <a:avLst/>
          </a:prstGeom>
          <a:noFill/>
          <a:ln/>
        </p:spPr>
        <p:txBody>
          <a:bodyPr wrap="square" rtlCol="0" anchor="ctr"/>
          <a:lstStyle/>
          <a:p>
            <a:pPr marL="0" indent="0" algn="ctr">
              <a:buNone/>
            </a:pPr>
            <a:r>
              <a:rPr lang="en-US" sz="900">
                <a:solidFill>
                  <a:srgbClr val="FFFFFF"/>
                </a:solidFill>
              </a:rPr>
              <a:t>Von Mises Pulse</a:t>
            </a:r>
            <a:endParaRPr lang="en-US" sz="900"/>
          </a:p>
        </p:txBody>
      </p:sp>
      <p:sp>
        <p:nvSpPr>
          <p:cNvPr id="15" name="Shape 13">
            <a:extLst>
              <a:ext uri="{FF2B5EF4-FFF2-40B4-BE49-F238E27FC236}">
                <a16:creationId xmlns:a16="http://schemas.microsoft.com/office/drawing/2014/main" id="{CC4410C7-186B-D891-EB7F-5409BA7FFCF6}"/>
              </a:ext>
            </a:extLst>
          </p:cNvPr>
          <p:cNvSpPr/>
          <p:nvPr/>
        </p:nvSpPr>
        <p:spPr>
          <a:xfrm>
            <a:off x="6583680" y="1851660"/>
            <a:ext cx="91440" cy="0"/>
          </a:xfrm>
          <a:prstGeom prst="line">
            <a:avLst/>
          </a:prstGeom>
          <a:noFill/>
          <a:ln w="25400">
            <a:solidFill>
              <a:srgbClr val="00B4D8"/>
            </a:solidFill>
            <a:prstDash val="solid"/>
          </a:ln>
        </p:spPr>
        <p:txBody>
          <a:bodyPr/>
          <a:lstStyle/>
          <a:p>
            <a:endParaRPr lang="en-NL"/>
          </a:p>
        </p:txBody>
      </p:sp>
      <p:sp>
        <p:nvSpPr>
          <p:cNvPr id="16" name="Shape 14">
            <a:extLst>
              <a:ext uri="{FF2B5EF4-FFF2-40B4-BE49-F238E27FC236}">
                <a16:creationId xmlns:a16="http://schemas.microsoft.com/office/drawing/2014/main" id="{A1A07866-501B-CBA3-0C87-EE5B0991FC5B}"/>
              </a:ext>
            </a:extLst>
          </p:cNvPr>
          <p:cNvSpPr/>
          <p:nvPr/>
        </p:nvSpPr>
        <p:spPr>
          <a:xfrm>
            <a:off x="6675120" y="1600200"/>
            <a:ext cx="960120" cy="502920"/>
          </a:xfrm>
          <a:prstGeom prst="rect">
            <a:avLst/>
          </a:prstGeom>
          <a:solidFill>
            <a:srgbClr val="0077B6"/>
          </a:solidFill>
          <a:ln w="12700">
            <a:solidFill>
              <a:srgbClr val="00B4D8"/>
            </a:solidFill>
            <a:prstDash val="solid"/>
          </a:ln>
        </p:spPr>
        <p:txBody>
          <a:bodyPr/>
          <a:lstStyle/>
          <a:p>
            <a:endParaRPr lang="en-NL"/>
          </a:p>
        </p:txBody>
      </p:sp>
      <p:sp>
        <p:nvSpPr>
          <p:cNvPr id="17" name="Text 15">
            <a:extLst>
              <a:ext uri="{FF2B5EF4-FFF2-40B4-BE49-F238E27FC236}">
                <a16:creationId xmlns:a16="http://schemas.microsoft.com/office/drawing/2014/main" id="{11A88C8A-4E5E-F416-118D-12613449984A}"/>
              </a:ext>
            </a:extLst>
          </p:cNvPr>
          <p:cNvSpPr/>
          <p:nvPr/>
        </p:nvSpPr>
        <p:spPr>
          <a:xfrm>
            <a:off x="6675120" y="1600200"/>
            <a:ext cx="960120" cy="502920"/>
          </a:xfrm>
          <a:prstGeom prst="rect">
            <a:avLst/>
          </a:prstGeom>
          <a:noFill/>
          <a:ln/>
        </p:spPr>
        <p:txBody>
          <a:bodyPr wrap="square" rtlCol="0" anchor="ctr"/>
          <a:lstStyle/>
          <a:p>
            <a:pPr marL="0" indent="0" algn="ctr">
              <a:buNone/>
            </a:pPr>
            <a:r>
              <a:rPr lang="en-US" sz="900">
                <a:solidFill>
                  <a:srgbClr val="FFFFFF"/>
                </a:solidFill>
              </a:rPr>
              <a:t>ISM Effects</a:t>
            </a:r>
            <a:endParaRPr lang="en-US" sz="900"/>
          </a:p>
        </p:txBody>
      </p:sp>
      <p:sp>
        <p:nvSpPr>
          <p:cNvPr id="18" name="Shape 16">
            <a:extLst>
              <a:ext uri="{FF2B5EF4-FFF2-40B4-BE49-F238E27FC236}">
                <a16:creationId xmlns:a16="http://schemas.microsoft.com/office/drawing/2014/main" id="{D5D1D6E2-C0C8-DC07-A56B-259527E3FF12}"/>
              </a:ext>
            </a:extLst>
          </p:cNvPr>
          <p:cNvSpPr/>
          <p:nvPr/>
        </p:nvSpPr>
        <p:spPr>
          <a:xfrm>
            <a:off x="7635240" y="1851660"/>
            <a:ext cx="91440" cy="0"/>
          </a:xfrm>
          <a:prstGeom prst="line">
            <a:avLst/>
          </a:prstGeom>
          <a:noFill/>
          <a:ln w="25400">
            <a:solidFill>
              <a:srgbClr val="00B4D8"/>
            </a:solidFill>
            <a:prstDash val="solid"/>
          </a:ln>
        </p:spPr>
        <p:txBody>
          <a:bodyPr/>
          <a:lstStyle/>
          <a:p>
            <a:endParaRPr lang="en-NL"/>
          </a:p>
        </p:txBody>
      </p:sp>
      <p:sp>
        <p:nvSpPr>
          <p:cNvPr id="19" name="Shape 17">
            <a:extLst>
              <a:ext uri="{FF2B5EF4-FFF2-40B4-BE49-F238E27FC236}">
                <a16:creationId xmlns:a16="http://schemas.microsoft.com/office/drawing/2014/main" id="{E4DB1038-6D29-34BE-B353-1BFF30CB1442}"/>
              </a:ext>
            </a:extLst>
          </p:cNvPr>
          <p:cNvSpPr/>
          <p:nvPr/>
        </p:nvSpPr>
        <p:spPr>
          <a:xfrm>
            <a:off x="7726680" y="1600200"/>
            <a:ext cx="960120" cy="502920"/>
          </a:xfrm>
          <a:prstGeom prst="rect">
            <a:avLst/>
          </a:prstGeom>
          <a:solidFill>
            <a:srgbClr val="0077B6"/>
          </a:solidFill>
          <a:ln w="12700">
            <a:solidFill>
              <a:srgbClr val="00B4D8"/>
            </a:solidFill>
            <a:prstDash val="solid"/>
          </a:ln>
        </p:spPr>
        <p:txBody>
          <a:bodyPr/>
          <a:lstStyle/>
          <a:p>
            <a:endParaRPr lang="en-NL"/>
          </a:p>
        </p:txBody>
      </p:sp>
      <p:sp>
        <p:nvSpPr>
          <p:cNvPr id="20" name="Text 18">
            <a:extLst>
              <a:ext uri="{FF2B5EF4-FFF2-40B4-BE49-F238E27FC236}">
                <a16:creationId xmlns:a16="http://schemas.microsoft.com/office/drawing/2014/main" id="{5CCD7860-3B27-385C-0F2D-E7C7AC05B675}"/>
              </a:ext>
            </a:extLst>
          </p:cNvPr>
          <p:cNvSpPr/>
          <p:nvPr/>
        </p:nvSpPr>
        <p:spPr>
          <a:xfrm>
            <a:off x="7726680" y="1600200"/>
            <a:ext cx="960120" cy="502920"/>
          </a:xfrm>
          <a:prstGeom prst="rect">
            <a:avLst/>
          </a:prstGeom>
          <a:noFill/>
          <a:ln/>
        </p:spPr>
        <p:txBody>
          <a:bodyPr wrap="square" rtlCol="0" anchor="ctr"/>
          <a:lstStyle/>
          <a:p>
            <a:pPr marL="0" indent="0" algn="ctr">
              <a:buNone/>
            </a:pPr>
            <a:r>
              <a:rPr lang="en-US" sz="900">
                <a:solidFill>
                  <a:srgbClr val="FFFFFF"/>
                </a:solidFill>
              </a:rPr>
              <a:t>Waterfall Plot</a:t>
            </a:r>
            <a:endParaRPr lang="en-US" sz="900"/>
          </a:p>
        </p:txBody>
      </p:sp>
      <p:sp>
        <p:nvSpPr>
          <p:cNvPr id="21" name="Shape 19">
            <a:extLst>
              <a:ext uri="{FF2B5EF4-FFF2-40B4-BE49-F238E27FC236}">
                <a16:creationId xmlns:a16="http://schemas.microsoft.com/office/drawing/2014/main" id="{62D3A1E0-6991-1FC7-C1D2-C4E3C3224152}"/>
              </a:ext>
            </a:extLst>
          </p:cNvPr>
          <p:cNvSpPr/>
          <p:nvPr/>
        </p:nvSpPr>
        <p:spPr>
          <a:xfrm>
            <a:off x="274320" y="3063240"/>
            <a:ext cx="8595360" cy="1691640"/>
          </a:xfrm>
          <a:prstGeom prst="rect">
            <a:avLst/>
          </a:prstGeom>
          <a:solidFill>
            <a:srgbClr val="0D1B2A"/>
          </a:solidFill>
          <a:ln w="12700">
            <a:solidFill>
              <a:srgbClr val="0D1B2A"/>
            </a:solidFill>
            <a:prstDash val="solid"/>
          </a:ln>
        </p:spPr>
        <p:txBody>
          <a:bodyPr/>
          <a:lstStyle/>
          <a:p>
            <a:endParaRPr lang="en-NL"/>
          </a:p>
        </p:txBody>
      </p:sp>
      <p:sp>
        <p:nvSpPr>
          <p:cNvPr id="22" name="Shape 20">
            <a:extLst>
              <a:ext uri="{FF2B5EF4-FFF2-40B4-BE49-F238E27FC236}">
                <a16:creationId xmlns:a16="http://schemas.microsoft.com/office/drawing/2014/main" id="{301EEFE3-3C0A-219E-F08A-D1F12894EFD2}"/>
              </a:ext>
            </a:extLst>
          </p:cNvPr>
          <p:cNvSpPr/>
          <p:nvPr/>
        </p:nvSpPr>
        <p:spPr>
          <a:xfrm>
            <a:off x="274320" y="3063240"/>
            <a:ext cx="64008" cy="1691640"/>
          </a:xfrm>
          <a:prstGeom prst="rect">
            <a:avLst/>
          </a:prstGeom>
          <a:solidFill>
            <a:srgbClr val="F4C430"/>
          </a:solidFill>
          <a:ln w="12700">
            <a:solidFill>
              <a:srgbClr val="F4C430"/>
            </a:solidFill>
            <a:prstDash val="solid"/>
          </a:ln>
        </p:spPr>
        <p:txBody>
          <a:bodyPr/>
          <a:lstStyle/>
          <a:p>
            <a:endParaRPr lang="en-NL"/>
          </a:p>
        </p:txBody>
      </p:sp>
      <p:sp>
        <p:nvSpPr>
          <p:cNvPr id="23" name="Text 21">
            <a:extLst>
              <a:ext uri="{FF2B5EF4-FFF2-40B4-BE49-F238E27FC236}">
                <a16:creationId xmlns:a16="http://schemas.microsoft.com/office/drawing/2014/main" id="{1B3FBE12-7607-99B2-8406-50D282F5EC8C}"/>
              </a:ext>
            </a:extLst>
          </p:cNvPr>
          <p:cNvSpPr/>
          <p:nvPr/>
        </p:nvSpPr>
        <p:spPr>
          <a:xfrm>
            <a:off x="457200" y="3108960"/>
            <a:ext cx="8229600" cy="365760"/>
          </a:xfrm>
          <a:prstGeom prst="rect">
            <a:avLst/>
          </a:prstGeom>
          <a:noFill/>
          <a:ln/>
        </p:spPr>
        <p:txBody>
          <a:bodyPr wrap="square" lIns="0" tIns="0" rIns="0" bIns="0" rtlCol="0" anchor="ctr"/>
          <a:lstStyle/>
          <a:p>
            <a:pPr marL="0" indent="0">
              <a:buNone/>
            </a:pPr>
            <a:r>
              <a:rPr lang="en-US" sz="1500" b="1" dirty="0">
                <a:solidFill>
                  <a:srgbClr val="F4C430"/>
                </a:solidFill>
              </a:rPr>
              <a:t>⚠ Degeneracies</a:t>
            </a:r>
            <a:endParaRPr lang="en-US" sz="1500" dirty="0"/>
          </a:p>
        </p:txBody>
      </p:sp>
      <p:sp>
        <p:nvSpPr>
          <p:cNvPr id="24" name="Text 22">
            <a:extLst>
              <a:ext uri="{FF2B5EF4-FFF2-40B4-BE49-F238E27FC236}">
                <a16:creationId xmlns:a16="http://schemas.microsoft.com/office/drawing/2014/main" id="{6C6F1344-0E6F-2E68-D194-5F07F2462402}"/>
              </a:ext>
            </a:extLst>
          </p:cNvPr>
          <p:cNvSpPr/>
          <p:nvPr/>
        </p:nvSpPr>
        <p:spPr>
          <a:xfrm>
            <a:off x="457200" y="3493008"/>
            <a:ext cx="8229600" cy="1170432"/>
          </a:xfrm>
          <a:prstGeom prst="rect">
            <a:avLst/>
          </a:prstGeom>
          <a:noFill/>
          <a:ln/>
        </p:spPr>
        <p:txBody>
          <a:bodyPr wrap="square" rtlCol="0" anchor="ctr"/>
          <a:lstStyle/>
          <a:p>
            <a:pPr marL="0" indent="0">
              <a:buNone/>
            </a:pPr>
            <a:r>
              <a:rPr lang="en-US" sz="1200" b="1" dirty="0">
                <a:solidFill>
                  <a:srgbClr val="FFFFFF"/>
                </a:solidFill>
              </a:rPr>
              <a:t>Different parameter combinations can produce nearly identical observed signals.</a:t>
            </a:r>
            <a:endParaRPr lang="en-US" sz="1200" dirty="0"/>
          </a:p>
          <a:p>
            <a:pPr marL="0" indent="0">
              <a:buNone/>
            </a:pPr>
            <a:r>
              <a:rPr lang="en-US" sz="1200" b="1" dirty="0">
                <a:solidFill>
                  <a:srgbClr val="00B4D8"/>
                </a:solidFill>
              </a:rPr>
              <a:t>Example: </a:t>
            </a:r>
            <a:r>
              <a:rPr lang="en-US" sz="1200" dirty="0">
                <a:solidFill>
                  <a:srgbClr val="CAD3DB"/>
                </a:solidFill>
              </a:rPr>
              <a:t>Increased scattering may be offset by changes in pulse width → similar profile shapes.</a:t>
            </a:r>
            <a:endParaRPr lang="en-US" sz="1200" dirty="0"/>
          </a:p>
          <a:p>
            <a:pPr marL="0" indent="0">
              <a:buNone/>
            </a:pPr>
            <a:r>
              <a:rPr lang="en-US" sz="1200" b="1" dirty="0">
                <a:solidFill>
                  <a:srgbClr val="00B4D8"/>
                </a:solidFill>
              </a:rPr>
              <a:t>Analogy: </a:t>
            </a:r>
            <a:r>
              <a:rPr lang="en-US" sz="1200" dirty="0">
                <a:solidFill>
                  <a:srgbClr val="CAD3DB"/>
                </a:solidFill>
              </a:rPr>
              <a:t>A ball thrown at different angles with different air resistance can land at the same point. Same outcome, different parameters.</a:t>
            </a:r>
            <a:endParaRPr lang="en-US" sz="1200" dirty="0"/>
          </a:p>
        </p:txBody>
      </p:sp>
      <p:pic>
        <p:nvPicPr>
          <p:cNvPr id="26" name="Picture 25">
            <a:extLst>
              <a:ext uri="{FF2B5EF4-FFF2-40B4-BE49-F238E27FC236}">
                <a16:creationId xmlns:a16="http://schemas.microsoft.com/office/drawing/2014/main" id="{6AAE9435-7049-99B4-31AE-FD3BA8475375}"/>
              </a:ext>
            </a:extLst>
          </p:cNvPr>
          <p:cNvPicPr>
            <a:picLocks noChangeAspect="1"/>
          </p:cNvPicPr>
          <p:nvPr/>
        </p:nvPicPr>
        <p:blipFill>
          <a:blip r:embed="rId3"/>
          <a:srcRect l="5678" t="8630" r="10666" b="5414"/>
          <a:stretch>
            <a:fillRect/>
          </a:stretch>
        </p:blipFill>
        <p:spPr>
          <a:xfrm>
            <a:off x="2672530" y="2263140"/>
            <a:ext cx="3543828" cy="2730887"/>
          </a:xfrm>
          <a:prstGeom prst="rect">
            <a:avLst/>
          </a:prstGeom>
        </p:spPr>
      </p:pic>
      <p:sp>
        <p:nvSpPr>
          <p:cNvPr id="27" name="TextBox 26">
            <a:extLst>
              <a:ext uri="{FF2B5EF4-FFF2-40B4-BE49-F238E27FC236}">
                <a16:creationId xmlns:a16="http://schemas.microsoft.com/office/drawing/2014/main" id="{FEEACBA1-0FED-11C3-55E5-C69500421F70}"/>
              </a:ext>
            </a:extLst>
          </p:cNvPr>
          <p:cNvSpPr txBox="1"/>
          <p:nvPr/>
        </p:nvSpPr>
        <p:spPr>
          <a:xfrm>
            <a:off x="3930432" y="4950349"/>
            <a:ext cx="734496" cy="261610"/>
          </a:xfrm>
          <a:prstGeom prst="rect">
            <a:avLst/>
          </a:prstGeom>
          <a:noFill/>
        </p:spPr>
        <p:txBody>
          <a:bodyPr wrap="none" rtlCol="0">
            <a:spAutoFit/>
          </a:bodyPr>
          <a:lstStyle/>
          <a:p>
            <a:r>
              <a:rPr lang="en-US" sz="1050" dirty="0">
                <a:solidFill>
                  <a:schemeClr val="bg2">
                    <a:lumMod val="90000"/>
                  </a:schemeClr>
                </a:solidFill>
              </a:rPr>
              <a:t>Time bins</a:t>
            </a:r>
            <a:endParaRPr lang="en-NL" sz="1050" dirty="0">
              <a:solidFill>
                <a:schemeClr val="bg2">
                  <a:lumMod val="90000"/>
                </a:schemeClr>
              </a:solidFill>
            </a:endParaRPr>
          </a:p>
        </p:txBody>
      </p:sp>
      <p:sp>
        <p:nvSpPr>
          <p:cNvPr id="28" name="TextBox 27">
            <a:extLst>
              <a:ext uri="{FF2B5EF4-FFF2-40B4-BE49-F238E27FC236}">
                <a16:creationId xmlns:a16="http://schemas.microsoft.com/office/drawing/2014/main" id="{25B144FE-7954-18E2-5082-27153C9214F1}"/>
              </a:ext>
            </a:extLst>
          </p:cNvPr>
          <p:cNvSpPr txBox="1"/>
          <p:nvPr/>
        </p:nvSpPr>
        <p:spPr>
          <a:xfrm rot="16200000">
            <a:off x="2038863" y="3168671"/>
            <a:ext cx="1013419" cy="253916"/>
          </a:xfrm>
          <a:prstGeom prst="rect">
            <a:avLst/>
          </a:prstGeom>
          <a:noFill/>
        </p:spPr>
        <p:txBody>
          <a:bodyPr wrap="none" rtlCol="0">
            <a:spAutoFit/>
          </a:bodyPr>
          <a:lstStyle/>
          <a:p>
            <a:r>
              <a:rPr lang="en-US" sz="1050" dirty="0">
                <a:solidFill>
                  <a:schemeClr val="bg2">
                    <a:lumMod val="90000"/>
                  </a:schemeClr>
                </a:solidFill>
              </a:rPr>
              <a:t>Frequency bins</a:t>
            </a:r>
            <a:endParaRPr lang="en-NL" sz="1050" dirty="0">
              <a:solidFill>
                <a:schemeClr val="bg2">
                  <a:lumMod val="90000"/>
                </a:schemeClr>
              </a:solidFill>
            </a:endParaRPr>
          </a:p>
        </p:txBody>
      </p:sp>
      <p:sp>
        <p:nvSpPr>
          <p:cNvPr id="29" name="TextBox 28">
            <a:extLst>
              <a:ext uri="{FF2B5EF4-FFF2-40B4-BE49-F238E27FC236}">
                <a16:creationId xmlns:a16="http://schemas.microsoft.com/office/drawing/2014/main" id="{F544122B-178C-81DA-4DF3-D75920D0EFBE}"/>
              </a:ext>
            </a:extLst>
          </p:cNvPr>
          <p:cNvSpPr txBox="1"/>
          <p:nvPr/>
        </p:nvSpPr>
        <p:spPr>
          <a:xfrm rot="5400000">
            <a:off x="6004851" y="3366050"/>
            <a:ext cx="660758" cy="253916"/>
          </a:xfrm>
          <a:prstGeom prst="rect">
            <a:avLst/>
          </a:prstGeom>
          <a:noFill/>
        </p:spPr>
        <p:txBody>
          <a:bodyPr wrap="none" rtlCol="0">
            <a:spAutoFit/>
          </a:bodyPr>
          <a:lstStyle/>
          <a:p>
            <a:r>
              <a:rPr lang="en-US" sz="1050" dirty="0">
                <a:solidFill>
                  <a:schemeClr val="bg2">
                    <a:lumMod val="90000"/>
                  </a:schemeClr>
                </a:solidFill>
              </a:rPr>
              <a:t>Intensity</a:t>
            </a:r>
            <a:endParaRPr lang="en-NL" sz="1050" dirty="0">
              <a:solidFill>
                <a:schemeClr val="bg2">
                  <a:lumMod val="90000"/>
                </a:schemeClr>
              </a:solidFill>
            </a:endParaRPr>
          </a:p>
        </p:txBody>
      </p:sp>
      <p:sp>
        <p:nvSpPr>
          <p:cNvPr id="30" name="Arrow: Curved Left 29">
            <a:extLst>
              <a:ext uri="{FF2B5EF4-FFF2-40B4-BE49-F238E27FC236}">
                <a16:creationId xmlns:a16="http://schemas.microsoft.com/office/drawing/2014/main" id="{B3E9F2A5-2856-FD8C-D689-0BEF0030D5F7}"/>
              </a:ext>
            </a:extLst>
          </p:cNvPr>
          <p:cNvSpPr/>
          <p:nvPr/>
        </p:nvSpPr>
        <p:spPr>
          <a:xfrm>
            <a:off x="6462188" y="1783080"/>
            <a:ext cx="787257" cy="1028699"/>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pic>
        <p:nvPicPr>
          <p:cNvPr id="31" name="Picture 30">
            <a:extLst>
              <a:ext uri="{FF2B5EF4-FFF2-40B4-BE49-F238E27FC236}">
                <a16:creationId xmlns:a16="http://schemas.microsoft.com/office/drawing/2014/main" id="{BE613385-87D8-9A09-6A51-8971FB10840D}"/>
              </a:ext>
            </a:extLst>
          </p:cNvPr>
          <p:cNvPicPr>
            <a:picLocks noChangeAspect="1"/>
          </p:cNvPicPr>
          <p:nvPr/>
        </p:nvPicPr>
        <p:blipFill>
          <a:blip r:embed="rId4"/>
          <a:stretch>
            <a:fillRect/>
          </a:stretch>
        </p:blipFill>
        <p:spPr>
          <a:xfrm>
            <a:off x="71405" y="1417320"/>
            <a:ext cx="1848142" cy="1263027"/>
          </a:xfrm>
          <a:prstGeom prst="rect">
            <a:avLst/>
          </a:prstGeom>
        </p:spPr>
      </p:pic>
      <p:sp>
        <p:nvSpPr>
          <p:cNvPr id="32" name="Arrow: Right 31">
            <a:extLst>
              <a:ext uri="{FF2B5EF4-FFF2-40B4-BE49-F238E27FC236}">
                <a16:creationId xmlns:a16="http://schemas.microsoft.com/office/drawing/2014/main" id="{1AA1BA5E-3E50-BBE5-2731-A133907C4A7A}"/>
              </a:ext>
            </a:extLst>
          </p:cNvPr>
          <p:cNvSpPr/>
          <p:nvPr/>
        </p:nvSpPr>
        <p:spPr>
          <a:xfrm>
            <a:off x="1958790" y="1714500"/>
            <a:ext cx="264160" cy="185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3564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44" dur="2000" fill="hold"/>
                                        <p:tgtEl>
                                          <p:spTgt spid="10"/>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5.55556E-7 3.45679E-6 L -5.55556E-7 0.00031 C -0.00799 0.00061 -0.02465 0.00154 -0.03351 0.00308 C -0.05312 0.00617 -0.01892 0.00308 -0.05052 0.00617 C -0.05799 0.00679 -0.06528 0.0071 -0.07274 0.00771 L -0.14115 0.00463 C -0.1441 0.00432 -0.14687 0.00216 -0.14965 0.00154 C -0.15538 3.45679E-6 -0.16111 -0.00031 -0.16684 -0.00155 L -0.17361 -0.00309 C -0.18403 -0.00834 -0.17535 -0.00463 -0.18819 -0.00772 C -0.18958 -0.00803 -0.19115 -0.00865 -0.19253 -0.00926 C -0.19358 -0.00957 -0.19479 -0.01081 -0.19583 -0.01081 C -0.2099 -0.01111 -0.22378 -0.01081 -0.23785 -0.01081 L -0.23785 -0.0105 L -0.25312 -0.00463 " pathEditMode="relative" rAng="0" ptsTypes="AAAAAAAAAAAAAAA">
                                      <p:cBhvr>
                                        <p:cTn id="46" dur="2000" fill="hold"/>
                                        <p:tgtEl>
                                          <p:spTgt spid="11"/>
                                        </p:tgtEl>
                                        <p:attrNameLst>
                                          <p:attrName>ppt_x</p:attrName>
                                          <p:attrName>ppt_y</p:attrName>
                                        </p:attrNameLst>
                                      </p:cBhvr>
                                      <p:rCtr x="-12656" y="-185"/>
                                    </p:animMotion>
                                  </p:childTnLst>
                                </p:cTn>
                              </p:par>
                              <p:par>
                                <p:cTn id="47"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48" dur="2000" fill="hold"/>
                                        <p:tgtEl>
                                          <p:spTgt spid="12"/>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50" dur="2000" fill="hold"/>
                                        <p:tgtEl>
                                          <p:spTgt spid="13"/>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52" dur="2000" fill="hold"/>
                                        <p:tgtEl>
                                          <p:spTgt spid="14"/>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54" dur="2000" fill="hold"/>
                                        <p:tgtEl>
                                          <p:spTgt spid="15"/>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56" dur="2000" fill="hold"/>
                                        <p:tgtEl>
                                          <p:spTgt spid="16"/>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58" dur="2000" fill="hold"/>
                                        <p:tgtEl>
                                          <p:spTgt spid="17"/>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60" dur="2000" fill="hold"/>
                                        <p:tgtEl>
                                          <p:spTgt spid="18"/>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4.16667E-6 3.45679E-6 L 4.16667E-6 0.00031 C -0.00799 0.00061 -0.02466 0.00154 -0.03351 0.00308 C -0.05313 0.00617 -0.01893 0.00308 -0.05052 0.00617 C -0.05799 0.00679 -0.06528 0.0071 -0.07275 0.00771 L -0.14115 0.00463 C -0.1441 0.00432 -0.14688 0.00216 -0.14966 0.00154 C -0.15539 3.45679E-6 -0.16112 -0.00031 -0.16684 -0.00155 L -0.17362 -0.00309 C -0.18403 -0.00834 -0.17535 -0.00463 -0.1882 -0.00772 C -0.18959 -0.00803 -0.19115 -0.00865 -0.19254 -0.00926 C -0.19358 -0.00957 -0.1948 -0.01081 -0.19584 -0.01081 C -0.2099 -0.01111 -0.22379 -0.01081 -0.23785 -0.01081 L -0.23785 -0.0105 L -0.25313 -0.00463 " pathEditMode="relative" rAng="0" ptsTypes="AAAAAAAAAAAAAAA">
                                      <p:cBhvr>
                                        <p:cTn id="62" dur="2000" fill="hold"/>
                                        <p:tgtEl>
                                          <p:spTgt spid="19"/>
                                        </p:tgtEl>
                                        <p:attrNameLst>
                                          <p:attrName>ppt_x</p:attrName>
                                          <p:attrName>ppt_y</p:attrName>
                                        </p:attrNameLst>
                                      </p:cBhvr>
                                      <p:rCtr x="-12656" y="-185"/>
                                    </p:animMotion>
                                  </p:childTnLst>
                                </p:cTn>
                              </p:par>
                              <p:par>
                                <p:cTn id="63" presetID="0" presetClass="path" presetSubtype="0" accel="50000" decel="50000" fill="hold" grpId="0" nodeType="withEffect">
                                  <p:stCondLst>
                                    <p:cond delay="0"/>
                                  </p:stCondLst>
                                  <p:childTnLst>
                                    <p:animMotion origin="layout" path="M 0 0 L 0 0 C -0.00799 0.00062 -0.02465 0.00155 -0.03351 0.00309 C -0.05313 0.00618 -0.01892 0.00309 -0.05052 0.00618 C -0.05799 0.00679 -0.06528 0.0071 -0.07274 0.00772 L -0.14115 0.00463 C -0.1441 0.00432 -0.14688 0.00216 -0.14965 0.00155 C -0.15538 0 -0.16111 -0.00031 -0.16684 -0.00154 L -0.17361 -0.00308 C -0.18403 -0.00833 -0.17535 -0.00463 -0.1882 -0.00771 C -0.18958 -0.00802 -0.19115 -0.00864 -0.19254 -0.00926 C -0.19358 -0.00957 -0.19479 -0.0108 -0.19583 -0.0108 C -0.2099 -0.01111 -0.22379 -0.0108 -0.23785 -0.0108 L -0.23785 -0.0108 L -0.25313 -0.00463 " pathEditMode="relative" ptsTypes="AAAAAAAAAAAAAAA">
                                      <p:cBhvr>
                                        <p:cTn id="64" dur="2000" fill="hold"/>
                                        <p:tgtEl>
                                          <p:spTgt spid="20"/>
                                        </p:tgtEl>
                                        <p:attrNameLst>
                                          <p:attrName>ppt_x</p:attrName>
                                          <p:attrName>ppt_y</p:attrName>
                                        </p:attrNameLst>
                                      </p:cBhvr>
                                    </p:animMotion>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1" grpId="1" animBg="1"/>
      <p:bldP spid="22" grpId="0" animBg="1"/>
      <p:bldP spid="22" grpId="1" animBg="1"/>
      <p:bldP spid="23" grpId="0" animBg="1"/>
      <p:bldP spid="23" grpId="1" animBg="1"/>
      <p:bldP spid="24" grpId="0" animBg="1"/>
      <p:bldP spid="24" grpId="1" animBg="1"/>
      <p:bldP spid="27" grpId="0"/>
      <p:bldP spid="28" grpId="0"/>
      <p:bldP spid="29" grpId="0"/>
      <p:bldP spid="30"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2A3B"/>
        </a:solidFill>
        <a:effectLst/>
      </p:bgPr>
    </p:bg>
    <p:spTree>
      <p:nvGrpSpPr>
        <p:cNvPr id="1" name="">
          <a:extLst>
            <a:ext uri="{FF2B5EF4-FFF2-40B4-BE49-F238E27FC236}">
              <a16:creationId xmlns:a16="http://schemas.microsoft.com/office/drawing/2014/main" id="{5A01DBA8-CA0F-1EB0-2555-6B1269F57E9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AF4BAED-6232-78EF-852E-969E47FC33FB}"/>
              </a:ext>
            </a:extLst>
          </p:cNvPr>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a:extLst>
              <a:ext uri="{FF2B5EF4-FFF2-40B4-BE49-F238E27FC236}">
                <a16:creationId xmlns:a16="http://schemas.microsoft.com/office/drawing/2014/main" id="{6DF49EF9-646D-A7AB-8EE5-64FB05FA7F15}"/>
              </a:ext>
            </a:extLst>
          </p:cNvPr>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a:extLst>
              <a:ext uri="{FF2B5EF4-FFF2-40B4-BE49-F238E27FC236}">
                <a16:creationId xmlns:a16="http://schemas.microsoft.com/office/drawing/2014/main" id="{1F090213-F6CA-630C-97B8-18F8A0862215}"/>
              </a:ext>
            </a:extLst>
          </p:cNvPr>
          <p:cNvSpPr/>
          <p:nvPr/>
        </p:nvSpPr>
        <p:spPr>
          <a:xfrm>
            <a:off x="365760" y="91440"/>
            <a:ext cx="8412480" cy="731520"/>
          </a:xfrm>
          <a:prstGeom prst="rect">
            <a:avLst/>
          </a:prstGeom>
          <a:noFill/>
          <a:ln/>
        </p:spPr>
        <p:txBody>
          <a:bodyPr wrap="square" lIns="0" tIns="0" rIns="0" bIns="0" rtlCol="0" anchor="ctr"/>
          <a:lstStyle/>
          <a:p>
            <a:r>
              <a:rPr lang="en-US" sz="2600" b="1" dirty="0">
                <a:solidFill>
                  <a:srgbClr val="FFFFFF"/>
                </a:solidFill>
                <a:latin typeface="Calibri" pitchFamily="34" charset="0"/>
                <a:ea typeface="Calibri" pitchFamily="34" charset="-122"/>
                <a:cs typeface="Calibri" pitchFamily="34" charset="-120"/>
              </a:rPr>
              <a:t>Simulating the Signal: Parameter space</a:t>
            </a:r>
            <a:endParaRPr lang="en-US" sz="2600" dirty="0"/>
          </a:p>
        </p:txBody>
      </p:sp>
      <p:pic>
        <p:nvPicPr>
          <p:cNvPr id="38" name="Picture 37">
            <a:extLst>
              <a:ext uri="{FF2B5EF4-FFF2-40B4-BE49-F238E27FC236}">
                <a16:creationId xmlns:a16="http://schemas.microsoft.com/office/drawing/2014/main" id="{4EE1CBF1-A064-6381-D526-6AAEA40071E5}"/>
              </a:ext>
            </a:extLst>
          </p:cNvPr>
          <p:cNvPicPr>
            <a:picLocks noChangeAspect="1"/>
          </p:cNvPicPr>
          <p:nvPr/>
        </p:nvPicPr>
        <p:blipFill>
          <a:blip r:embed="rId3"/>
          <a:stretch>
            <a:fillRect/>
          </a:stretch>
        </p:blipFill>
        <p:spPr>
          <a:xfrm>
            <a:off x="365760" y="1118968"/>
            <a:ext cx="3436939" cy="3862754"/>
          </a:xfrm>
          <a:prstGeom prst="rect">
            <a:avLst/>
          </a:prstGeom>
        </p:spPr>
      </p:pic>
      <p:pic>
        <p:nvPicPr>
          <p:cNvPr id="39" name="Picture 38">
            <a:extLst>
              <a:ext uri="{FF2B5EF4-FFF2-40B4-BE49-F238E27FC236}">
                <a16:creationId xmlns:a16="http://schemas.microsoft.com/office/drawing/2014/main" id="{560B2DD8-6CFE-5DEC-2830-DDE94C67390A}"/>
              </a:ext>
            </a:extLst>
          </p:cNvPr>
          <p:cNvPicPr>
            <a:picLocks noChangeAspect="1"/>
          </p:cNvPicPr>
          <p:nvPr/>
        </p:nvPicPr>
        <p:blipFill>
          <a:blip r:embed="rId4"/>
          <a:srcRect t="6202"/>
          <a:stretch>
            <a:fillRect/>
          </a:stretch>
        </p:blipFill>
        <p:spPr>
          <a:xfrm>
            <a:off x="3961887" y="1386589"/>
            <a:ext cx="5086208" cy="3065681"/>
          </a:xfrm>
          <a:prstGeom prst="rect">
            <a:avLst/>
          </a:prstGeom>
        </p:spPr>
      </p:pic>
      <p:sp>
        <p:nvSpPr>
          <p:cNvPr id="40" name="Oval 39">
            <a:extLst>
              <a:ext uri="{FF2B5EF4-FFF2-40B4-BE49-F238E27FC236}">
                <a16:creationId xmlns:a16="http://schemas.microsoft.com/office/drawing/2014/main" id="{CA846908-B9C8-F386-0626-BFC838F35837}"/>
              </a:ext>
            </a:extLst>
          </p:cNvPr>
          <p:cNvSpPr/>
          <p:nvPr/>
        </p:nvSpPr>
        <p:spPr>
          <a:xfrm>
            <a:off x="1517522" y="2042355"/>
            <a:ext cx="1586523" cy="148238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2000"/>
          </a:p>
        </p:txBody>
      </p:sp>
      <p:sp>
        <p:nvSpPr>
          <p:cNvPr id="43" name="Rectangle 42">
            <a:extLst>
              <a:ext uri="{FF2B5EF4-FFF2-40B4-BE49-F238E27FC236}">
                <a16:creationId xmlns:a16="http://schemas.microsoft.com/office/drawing/2014/main" id="{6DF11331-458E-C59E-C1FD-9754BE57E575}"/>
              </a:ext>
            </a:extLst>
          </p:cNvPr>
          <p:cNvSpPr/>
          <p:nvPr/>
        </p:nvSpPr>
        <p:spPr>
          <a:xfrm>
            <a:off x="5455137" y="1602154"/>
            <a:ext cx="2579077" cy="11097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5168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bg>
      <p:bgPr>
        <a:solidFill>
          <a:srgbClr val="1B2A3B"/>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2A"/>
          </a:solidFill>
          <a:ln w="12700">
            <a:solidFill>
              <a:srgbClr val="0D1B2A"/>
            </a:solidFill>
            <a:prstDash val="solid"/>
          </a:ln>
        </p:spPr>
        <p:txBody>
          <a:bodyPr/>
          <a:lstStyle/>
          <a:p>
            <a:endParaRPr lang="en-NL"/>
          </a:p>
        </p:txBody>
      </p:sp>
      <p:sp>
        <p:nvSpPr>
          <p:cNvPr id="3" name="Shape 1"/>
          <p:cNvSpPr/>
          <p:nvPr/>
        </p:nvSpPr>
        <p:spPr>
          <a:xfrm>
            <a:off x="0" y="914400"/>
            <a:ext cx="9144000" cy="45720"/>
          </a:xfrm>
          <a:prstGeom prst="rect">
            <a:avLst/>
          </a:prstGeom>
          <a:solidFill>
            <a:srgbClr val="00B4D8"/>
          </a:solidFill>
          <a:ln w="12700">
            <a:solidFill>
              <a:srgbClr val="00B4D8"/>
            </a:solidFill>
            <a:prstDash val="solid"/>
          </a:ln>
        </p:spPr>
        <p:txBody>
          <a:bodyPr/>
          <a:lstStyle/>
          <a:p>
            <a:endParaRPr lang="en-NL"/>
          </a:p>
        </p:txBody>
      </p:sp>
      <p:sp>
        <p:nvSpPr>
          <p:cNvPr id="4" name="Text 2"/>
          <p:cNvSpPr/>
          <p:nvPr/>
        </p:nvSpPr>
        <p:spPr>
          <a:xfrm>
            <a:off x="365760" y="91440"/>
            <a:ext cx="8412480" cy="731520"/>
          </a:xfrm>
          <a:prstGeom prst="rect">
            <a:avLst/>
          </a:prstGeom>
          <a:noFill/>
          <a:ln/>
        </p:spPr>
        <p:txBody>
          <a:bodyPr wrap="square" lIns="0" tIns="0" rIns="0" bIns="0" rtlCol="0" anchor="ctr"/>
          <a:lstStyle/>
          <a:p>
            <a:pPr marL="0" indent="0">
              <a:buNone/>
            </a:pPr>
            <a:r>
              <a:rPr lang="en-US" sz="2600" b="1">
                <a:solidFill>
                  <a:srgbClr val="FFFFFF"/>
                </a:solidFill>
                <a:latin typeface="Calibri" pitchFamily="34" charset="0"/>
                <a:ea typeface="Calibri" pitchFamily="34" charset="-122"/>
                <a:cs typeface="Calibri" pitchFamily="34" charset="-120"/>
              </a:rPr>
              <a:t>Inference Pipeline: Neural Networks &amp; SBI</a:t>
            </a:r>
            <a:endParaRPr lang="en-US" sz="2600"/>
          </a:p>
        </p:txBody>
      </p:sp>
      <p:sp>
        <p:nvSpPr>
          <p:cNvPr id="5" name="Text 3"/>
          <p:cNvSpPr/>
          <p:nvPr/>
        </p:nvSpPr>
        <p:spPr>
          <a:xfrm>
            <a:off x="365760" y="960120"/>
            <a:ext cx="8412480" cy="365760"/>
          </a:xfrm>
          <a:prstGeom prst="rect">
            <a:avLst/>
          </a:prstGeom>
          <a:noFill/>
          <a:ln/>
        </p:spPr>
        <p:txBody>
          <a:bodyPr wrap="square" rtlCol="0" anchor="ctr"/>
          <a:lstStyle/>
          <a:p>
            <a:pPr marL="0" indent="0">
              <a:buNone/>
            </a:pPr>
            <a:r>
              <a:rPr lang="en-US" sz="1300" i="1" dirty="0">
                <a:solidFill>
                  <a:srgbClr val="00B4D8"/>
                </a:solidFill>
              </a:rPr>
              <a:t>Simulation-Based Inference; a likelihood free Bayesian approach</a:t>
            </a:r>
            <a:endParaRPr lang="en-US" sz="1300" dirty="0"/>
          </a:p>
        </p:txBody>
      </p:sp>
      <p:sp>
        <p:nvSpPr>
          <p:cNvPr id="6" name="Shape 4"/>
          <p:cNvSpPr/>
          <p:nvPr/>
        </p:nvSpPr>
        <p:spPr>
          <a:xfrm>
            <a:off x="320040" y="1463040"/>
            <a:ext cx="1828800" cy="1280160"/>
          </a:xfrm>
          <a:prstGeom prst="rect">
            <a:avLst/>
          </a:prstGeom>
          <a:solidFill>
            <a:srgbClr val="0077B6"/>
          </a:solidFill>
          <a:ln w="12700">
            <a:solidFill>
              <a:srgbClr val="FFFFFF"/>
            </a:solidFill>
            <a:prstDash val="solid"/>
          </a:ln>
          <a:effectLst>
            <a:outerShdw blurRad="76200" dist="25400" dir="8100000" algn="bl" rotWithShape="0">
              <a:srgbClr val="000000">
                <a:alpha val="25000"/>
              </a:srgbClr>
            </a:outerShdw>
          </a:effectLst>
        </p:spPr>
        <p:txBody>
          <a:bodyPr/>
          <a:lstStyle/>
          <a:p>
            <a:endParaRPr lang="en-NL"/>
          </a:p>
        </p:txBody>
      </p:sp>
      <p:sp>
        <p:nvSpPr>
          <p:cNvPr id="7" name="Text 5"/>
          <p:cNvSpPr/>
          <p:nvPr/>
        </p:nvSpPr>
        <p:spPr>
          <a:xfrm>
            <a:off x="320040" y="1463040"/>
            <a:ext cx="1828800" cy="1280160"/>
          </a:xfrm>
          <a:prstGeom prst="rect">
            <a:avLst/>
          </a:prstGeom>
          <a:noFill/>
          <a:ln/>
        </p:spPr>
        <p:txBody>
          <a:bodyPr wrap="square" rtlCol="0" anchor="ctr"/>
          <a:lstStyle/>
          <a:p>
            <a:pPr marL="0" indent="0" algn="ctr">
              <a:buNone/>
            </a:pPr>
            <a:r>
              <a:rPr lang="en-US" sz="1200" b="1" dirty="0">
                <a:solidFill>
                  <a:srgbClr val="FFFFFF"/>
                </a:solidFill>
              </a:rPr>
              <a:t>Simulate</a:t>
            </a:r>
            <a:endParaRPr lang="en-US" sz="1200" dirty="0"/>
          </a:p>
          <a:p>
            <a:pPr marL="0" indent="0" algn="ctr">
              <a:buNone/>
            </a:pPr>
            <a:r>
              <a:rPr lang="en-US" sz="1200" b="1" dirty="0">
                <a:solidFill>
                  <a:srgbClr val="FFFFFF"/>
                </a:solidFill>
              </a:rPr>
              <a:t>260,000</a:t>
            </a:r>
            <a:endParaRPr lang="en-US" sz="1200" dirty="0"/>
          </a:p>
          <a:p>
            <a:pPr marL="0" indent="0" algn="ctr">
              <a:buNone/>
            </a:pPr>
            <a:r>
              <a:rPr lang="en-US" sz="1200" b="1" dirty="0">
                <a:solidFill>
                  <a:srgbClr val="FFFFFF"/>
                </a:solidFill>
              </a:rPr>
              <a:t>Waterfall Plots</a:t>
            </a:r>
            <a:endParaRPr lang="en-US" sz="1200" dirty="0"/>
          </a:p>
        </p:txBody>
      </p:sp>
      <p:sp>
        <p:nvSpPr>
          <p:cNvPr id="8" name="Shape 6"/>
          <p:cNvSpPr/>
          <p:nvPr/>
        </p:nvSpPr>
        <p:spPr>
          <a:xfrm>
            <a:off x="2148840" y="2103120"/>
            <a:ext cx="502920" cy="0"/>
          </a:xfrm>
          <a:prstGeom prst="line">
            <a:avLst/>
          </a:prstGeom>
          <a:noFill/>
          <a:ln w="25400">
            <a:solidFill>
              <a:srgbClr val="FFFFFF"/>
            </a:solidFill>
            <a:prstDash val="solid"/>
          </a:ln>
        </p:spPr>
        <p:txBody>
          <a:bodyPr/>
          <a:lstStyle/>
          <a:p>
            <a:endParaRPr lang="en-NL"/>
          </a:p>
        </p:txBody>
      </p:sp>
      <p:sp>
        <p:nvSpPr>
          <p:cNvPr id="9" name="Text 7"/>
          <p:cNvSpPr/>
          <p:nvPr/>
        </p:nvSpPr>
        <p:spPr>
          <a:xfrm>
            <a:off x="2450592" y="2011680"/>
            <a:ext cx="274320" cy="274320"/>
          </a:xfrm>
          <a:prstGeom prst="rect">
            <a:avLst/>
          </a:prstGeom>
          <a:noFill/>
          <a:ln/>
        </p:spPr>
        <p:txBody>
          <a:bodyPr wrap="square" rtlCol="0" anchor="ctr"/>
          <a:lstStyle/>
          <a:p>
            <a:pPr marL="0" indent="0" algn="ctr">
              <a:buNone/>
            </a:pPr>
            <a:r>
              <a:rPr lang="en-US" sz="1000">
                <a:solidFill>
                  <a:srgbClr val="FFFFFF"/>
                </a:solidFill>
              </a:rPr>
              <a:t>▶</a:t>
            </a:r>
            <a:endParaRPr lang="en-US" sz="1000"/>
          </a:p>
        </p:txBody>
      </p:sp>
      <p:sp>
        <p:nvSpPr>
          <p:cNvPr id="10" name="Shape 8"/>
          <p:cNvSpPr/>
          <p:nvPr/>
        </p:nvSpPr>
        <p:spPr>
          <a:xfrm>
            <a:off x="2331720" y="1463040"/>
            <a:ext cx="1828800" cy="1280160"/>
          </a:xfrm>
          <a:prstGeom prst="rect">
            <a:avLst/>
          </a:prstGeom>
          <a:solidFill>
            <a:srgbClr val="7B2FBE"/>
          </a:solidFill>
          <a:ln w="12700">
            <a:solidFill>
              <a:srgbClr val="FFFFFF"/>
            </a:solidFill>
            <a:prstDash val="solid"/>
          </a:ln>
          <a:effectLst>
            <a:outerShdw blurRad="76200" dist="25400" dir="8100000" algn="bl" rotWithShape="0">
              <a:srgbClr val="000000">
                <a:alpha val="25000"/>
              </a:srgbClr>
            </a:outerShdw>
          </a:effectLst>
        </p:spPr>
        <p:txBody>
          <a:bodyPr/>
          <a:lstStyle/>
          <a:p>
            <a:endParaRPr lang="en-NL"/>
          </a:p>
        </p:txBody>
      </p:sp>
      <p:sp>
        <p:nvSpPr>
          <p:cNvPr id="11" name="Text 9"/>
          <p:cNvSpPr/>
          <p:nvPr/>
        </p:nvSpPr>
        <p:spPr>
          <a:xfrm>
            <a:off x="2331720" y="1463040"/>
            <a:ext cx="1828800" cy="1280160"/>
          </a:xfrm>
          <a:prstGeom prst="rect">
            <a:avLst/>
          </a:prstGeom>
          <a:noFill/>
          <a:ln/>
        </p:spPr>
        <p:txBody>
          <a:bodyPr wrap="square" rtlCol="0" anchor="ctr"/>
          <a:lstStyle/>
          <a:p>
            <a:pPr marL="0" indent="0" algn="ctr">
              <a:buNone/>
            </a:pPr>
            <a:r>
              <a:rPr lang="en-US" sz="1200" b="1">
                <a:solidFill>
                  <a:srgbClr val="FFFFFF"/>
                </a:solidFill>
              </a:rPr>
              <a:t>ResNet18</a:t>
            </a:r>
            <a:endParaRPr lang="en-US" sz="1200"/>
          </a:p>
          <a:p>
            <a:pPr marL="0" indent="0" algn="ctr">
              <a:buNone/>
            </a:pPr>
            <a:r>
              <a:rPr lang="en-US" sz="1200" b="1">
                <a:solidFill>
                  <a:srgbClr val="FFFFFF"/>
                </a:solidFill>
              </a:rPr>
              <a:t>Encoder</a:t>
            </a:r>
            <a:endParaRPr lang="en-US" sz="1200"/>
          </a:p>
          <a:p>
            <a:pPr marL="0" indent="0" algn="ctr">
              <a:buNone/>
            </a:pPr>
            <a:r>
              <a:rPr lang="en-US" sz="1200" b="1">
                <a:solidFill>
                  <a:srgbClr val="FFFFFF"/>
                </a:solidFill>
              </a:rPr>
              <a:t>(128-dim)</a:t>
            </a:r>
            <a:endParaRPr lang="en-US" sz="1200"/>
          </a:p>
        </p:txBody>
      </p:sp>
      <p:sp>
        <p:nvSpPr>
          <p:cNvPr id="12" name="Shape 10"/>
          <p:cNvSpPr/>
          <p:nvPr/>
        </p:nvSpPr>
        <p:spPr>
          <a:xfrm>
            <a:off x="4160520" y="2103120"/>
            <a:ext cx="502920" cy="0"/>
          </a:xfrm>
          <a:prstGeom prst="line">
            <a:avLst/>
          </a:prstGeom>
          <a:noFill/>
          <a:ln w="25400">
            <a:solidFill>
              <a:srgbClr val="FFFFFF"/>
            </a:solidFill>
            <a:prstDash val="solid"/>
          </a:ln>
        </p:spPr>
        <p:txBody>
          <a:bodyPr/>
          <a:lstStyle/>
          <a:p>
            <a:endParaRPr lang="en-NL"/>
          </a:p>
        </p:txBody>
      </p:sp>
      <p:sp>
        <p:nvSpPr>
          <p:cNvPr id="13" name="Text 11"/>
          <p:cNvSpPr/>
          <p:nvPr/>
        </p:nvSpPr>
        <p:spPr>
          <a:xfrm>
            <a:off x="4462272" y="2011680"/>
            <a:ext cx="274320" cy="274320"/>
          </a:xfrm>
          <a:prstGeom prst="rect">
            <a:avLst/>
          </a:prstGeom>
          <a:noFill/>
          <a:ln/>
        </p:spPr>
        <p:txBody>
          <a:bodyPr wrap="square" rtlCol="0" anchor="ctr"/>
          <a:lstStyle/>
          <a:p>
            <a:pPr marL="0" indent="0" algn="ctr">
              <a:buNone/>
            </a:pPr>
            <a:r>
              <a:rPr lang="en-US" sz="1000">
                <a:solidFill>
                  <a:srgbClr val="FFFFFF"/>
                </a:solidFill>
              </a:rPr>
              <a:t>▶</a:t>
            </a:r>
            <a:endParaRPr lang="en-US" sz="1000"/>
          </a:p>
        </p:txBody>
      </p:sp>
      <p:sp>
        <p:nvSpPr>
          <p:cNvPr id="14" name="Shape 12"/>
          <p:cNvSpPr/>
          <p:nvPr/>
        </p:nvSpPr>
        <p:spPr>
          <a:xfrm>
            <a:off x="4343400" y="1463040"/>
            <a:ext cx="1828800" cy="1280160"/>
          </a:xfrm>
          <a:prstGeom prst="rect">
            <a:avLst/>
          </a:prstGeom>
          <a:solidFill>
            <a:srgbClr val="00897B"/>
          </a:solidFill>
          <a:ln w="12700">
            <a:solidFill>
              <a:srgbClr val="FFFFFF"/>
            </a:solidFill>
            <a:prstDash val="solid"/>
          </a:ln>
          <a:effectLst>
            <a:outerShdw blurRad="76200" dist="25400" dir="8100000" algn="bl" rotWithShape="0">
              <a:srgbClr val="000000">
                <a:alpha val="25000"/>
              </a:srgbClr>
            </a:outerShdw>
          </a:effectLst>
        </p:spPr>
        <p:txBody>
          <a:bodyPr/>
          <a:lstStyle/>
          <a:p>
            <a:endParaRPr lang="en-NL"/>
          </a:p>
        </p:txBody>
      </p:sp>
      <p:sp>
        <p:nvSpPr>
          <p:cNvPr id="15" name="Text 13"/>
          <p:cNvSpPr/>
          <p:nvPr/>
        </p:nvSpPr>
        <p:spPr>
          <a:xfrm>
            <a:off x="4343400" y="1463040"/>
            <a:ext cx="1828800" cy="1280160"/>
          </a:xfrm>
          <a:prstGeom prst="rect">
            <a:avLst/>
          </a:prstGeom>
          <a:noFill/>
          <a:ln/>
        </p:spPr>
        <p:txBody>
          <a:bodyPr wrap="square" rtlCol="0" anchor="ctr"/>
          <a:lstStyle/>
          <a:p>
            <a:pPr marL="0" indent="0" algn="ctr">
              <a:buNone/>
            </a:pPr>
            <a:r>
              <a:rPr lang="en-US" sz="1200" b="1">
                <a:solidFill>
                  <a:srgbClr val="FFFFFF"/>
                </a:solidFill>
              </a:rPr>
              <a:t>Neural</a:t>
            </a:r>
            <a:endParaRPr lang="en-US" sz="1200"/>
          </a:p>
          <a:p>
            <a:pPr marL="0" indent="0" algn="ctr">
              <a:buNone/>
            </a:pPr>
            <a:r>
              <a:rPr lang="en-US" sz="1200" b="1">
                <a:solidFill>
                  <a:srgbClr val="FFFFFF"/>
                </a:solidFill>
              </a:rPr>
              <a:t>Posterior</a:t>
            </a:r>
            <a:endParaRPr lang="en-US" sz="1200"/>
          </a:p>
          <a:p>
            <a:pPr marL="0" indent="0" algn="ctr">
              <a:buNone/>
            </a:pPr>
            <a:r>
              <a:rPr lang="en-US" sz="1200" b="1">
                <a:solidFill>
                  <a:srgbClr val="FFFFFF"/>
                </a:solidFill>
              </a:rPr>
              <a:t>Estimator</a:t>
            </a:r>
            <a:endParaRPr lang="en-US" sz="1200"/>
          </a:p>
        </p:txBody>
      </p:sp>
      <p:sp>
        <p:nvSpPr>
          <p:cNvPr id="16" name="Shape 14"/>
          <p:cNvSpPr/>
          <p:nvPr/>
        </p:nvSpPr>
        <p:spPr>
          <a:xfrm>
            <a:off x="6172200" y="2103120"/>
            <a:ext cx="502920" cy="0"/>
          </a:xfrm>
          <a:prstGeom prst="line">
            <a:avLst/>
          </a:prstGeom>
          <a:noFill/>
          <a:ln w="25400">
            <a:solidFill>
              <a:srgbClr val="FFFFFF"/>
            </a:solidFill>
            <a:prstDash val="solid"/>
          </a:ln>
        </p:spPr>
        <p:txBody>
          <a:bodyPr/>
          <a:lstStyle/>
          <a:p>
            <a:endParaRPr lang="en-NL"/>
          </a:p>
        </p:txBody>
      </p:sp>
      <p:sp>
        <p:nvSpPr>
          <p:cNvPr id="17" name="Text 15"/>
          <p:cNvSpPr/>
          <p:nvPr/>
        </p:nvSpPr>
        <p:spPr>
          <a:xfrm>
            <a:off x="6473952" y="2011680"/>
            <a:ext cx="274320" cy="274320"/>
          </a:xfrm>
          <a:prstGeom prst="rect">
            <a:avLst/>
          </a:prstGeom>
          <a:noFill/>
          <a:ln/>
        </p:spPr>
        <p:txBody>
          <a:bodyPr wrap="square" rtlCol="0" anchor="ctr"/>
          <a:lstStyle/>
          <a:p>
            <a:pPr marL="0" indent="0" algn="ctr">
              <a:buNone/>
            </a:pPr>
            <a:r>
              <a:rPr lang="en-US" sz="1000">
                <a:solidFill>
                  <a:srgbClr val="FFFFFF"/>
                </a:solidFill>
              </a:rPr>
              <a:t>▶</a:t>
            </a:r>
            <a:endParaRPr lang="en-US" sz="1000"/>
          </a:p>
        </p:txBody>
      </p:sp>
      <p:sp>
        <p:nvSpPr>
          <p:cNvPr id="18" name="Shape 16"/>
          <p:cNvSpPr/>
          <p:nvPr/>
        </p:nvSpPr>
        <p:spPr>
          <a:xfrm>
            <a:off x="6355080" y="1463040"/>
            <a:ext cx="1828800" cy="1280160"/>
          </a:xfrm>
          <a:prstGeom prst="rect">
            <a:avLst/>
          </a:prstGeom>
          <a:solidFill>
            <a:srgbClr val="F4C430"/>
          </a:solidFill>
          <a:ln w="12700">
            <a:solidFill>
              <a:srgbClr val="FFFFFF"/>
            </a:solidFill>
            <a:prstDash val="solid"/>
          </a:ln>
          <a:effectLst>
            <a:outerShdw blurRad="76200" dist="25400" dir="8100000" algn="bl" rotWithShape="0">
              <a:srgbClr val="000000">
                <a:alpha val="25000"/>
              </a:srgbClr>
            </a:outerShdw>
          </a:effectLst>
        </p:spPr>
        <p:txBody>
          <a:bodyPr/>
          <a:lstStyle/>
          <a:p>
            <a:endParaRPr lang="en-NL"/>
          </a:p>
        </p:txBody>
      </p:sp>
      <p:sp>
        <p:nvSpPr>
          <p:cNvPr id="19" name="Text 17"/>
          <p:cNvSpPr/>
          <p:nvPr/>
        </p:nvSpPr>
        <p:spPr>
          <a:xfrm>
            <a:off x="6355080" y="1463040"/>
            <a:ext cx="1828800" cy="1280160"/>
          </a:xfrm>
          <a:prstGeom prst="rect">
            <a:avLst/>
          </a:prstGeom>
          <a:noFill/>
          <a:ln/>
        </p:spPr>
        <p:txBody>
          <a:bodyPr wrap="square" rtlCol="0" anchor="ctr"/>
          <a:lstStyle/>
          <a:p>
            <a:pPr marL="0" indent="0" algn="ctr">
              <a:buNone/>
            </a:pPr>
            <a:r>
              <a:rPr lang="en-US" sz="1200" b="1">
                <a:solidFill>
                  <a:srgbClr val="FFFFFF"/>
                </a:solidFill>
              </a:rPr>
              <a:t>Posterior</a:t>
            </a:r>
            <a:endParaRPr lang="en-US" sz="1200"/>
          </a:p>
          <a:p>
            <a:pPr marL="0" indent="0" algn="ctr">
              <a:buNone/>
            </a:pPr>
            <a:r>
              <a:rPr lang="en-US" sz="1200" b="1">
                <a:solidFill>
                  <a:srgbClr val="FFFFFF"/>
                </a:solidFill>
              </a:rPr>
              <a:t>Distribution</a:t>
            </a:r>
            <a:endParaRPr lang="en-US" sz="1200"/>
          </a:p>
          <a:p>
            <a:pPr marL="0" indent="0" algn="ctr">
              <a:buNone/>
            </a:pPr>
            <a:r>
              <a:rPr lang="en-US" sz="1200" b="1">
                <a:solidFill>
                  <a:srgbClr val="FFFFFF"/>
                </a:solidFill>
              </a:rPr>
              <a:t>of Parameters</a:t>
            </a:r>
            <a:endParaRPr lang="en-US" sz="1200"/>
          </a:p>
        </p:txBody>
      </p:sp>
      <p:sp>
        <p:nvSpPr>
          <p:cNvPr id="20" name="Shape 18"/>
          <p:cNvSpPr/>
          <p:nvPr/>
        </p:nvSpPr>
        <p:spPr>
          <a:xfrm>
            <a:off x="320040" y="2955036"/>
            <a:ext cx="1965960" cy="1005840"/>
          </a:xfrm>
          <a:prstGeom prst="rect">
            <a:avLst/>
          </a:prstGeom>
          <a:solidFill>
            <a:srgbClr val="0D1B2A"/>
          </a:solidFill>
          <a:ln w="12700">
            <a:solidFill>
              <a:srgbClr val="0D1B2A"/>
            </a:solidFill>
            <a:prstDash val="solid"/>
          </a:ln>
        </p:spPr>
        <p:txBody>
          <a:bodyPr/>
          <a:lstStyle/>
          <a:p>
            <a:endParaRPr lang="en-NL"/>
          </a:p>
        </p:txBody>
      </p:sp>
      <p:sp>
        <p:nvSpPr>
          <p:cNvPr id="21" name="Text 19"/>
          <p:cNvSpPr/>
          <p:nvPr/>
        </p:nvSpPr>
        <p:spPr>
          <a:xfrm>
            <a:off x="320040" y="2944368"/>
            <a:ext cx="1965960" cy="502920"/>
          </a:xfrm>
          <a:prstGeom prst="rect">
            <a:avLst/>
          </a:prstGeom>
          <a:noFill/>
          <a:ln/>
        </p:spPr>
        <p:txBody>
          <a:bodyPr wrap="square" rtlCol="0" anchor="ctr"/>
          <a:lstStyle/>
          <a:p>
            <a:pPr marL="0" indent="0" algn="ctr">
              <a:buNone/>
            </a:pPr>
            <a:r>
              <a:rPr lang="en-US" sz="2200" b="1" dirty="0">
                <a:solidFill>
                  <a:srgbClr val="00B4D8"/>
                </a:solidFill>
              </a:rPr>
              <a:t>260,000</a:t>
            </a:r>
            <a:endParaRPr lang="en-US" sz="2200" dirty="0"/>
          </a:p>
        </p:txBody>
      </p:sp>
      <p:sp>
        <p:nvSpPr>
          <p:cNvPr id="22" name="Text 20"/>
          <p:cNvSpPr/>
          <p:nvPr/>
        </p:nvSpPr>
        <p:spPr>
          <a:xfrm>
            <a:off x="320040" y="3401568"/>
            <a:ext cx="1965960" cy="320040"/>
          </a:xfrm>
          <a:prstGeom prst="rect">
            <a:avLst/>
          </a:prstGeom>
          <a:noFill/>
          <a:ln/>
        </p:spPr>
        <p:txBody>
          <a:bodyPr wrap="square" rtlCol="0" anchor="ctr"/>
          <a:lstStyle/>
          <a:p>
            <a:pPr marL="0" indent="0" algn="ctr">
              <a:buNone/>
            </a:pPr>
            <a:r>
              <a:rPr lang="en-US" sz="1000" dirty="0">
                <a:solidFill>
                  <a:srgbClr val="CAD3DB"/>
                </a:solidFill>
              </a:rPr>
              <a:t>Training samples</a:t>
            </a:r>
            <a:endParaRPr lang="en-US" sz="1000" dirty="0"/>
          </a:p>
        </p:txBody>
      </p:sp>
      <p:sp>
        <p:nvSpPr>
          <p:cNvPr id="23" name="Text 21"/>
          <p:cNvSpPr/>
          <p:nvPr/>
        </p:nvSpPr>
        <p:spPr>
          <a:xfrm>
            <a:off x="320040" y="3694176"/>
            <a:ext cx="1965960" cy="228600"/>
          </a:xfrm>
          <a:prstGeom prst="rect">
            <a:avLst/>
          </a:prstGeom>
          <a:noFill/>
          <a:ln/>
        </p:spPr>
        <p:txBody>
          <a:bodyPr wrap="square" rtlCol="0" anchor="ctr"/>
          <a:lstStyle/>
          <a:p>
            <a:pPr marL="0" indent="0" algn="ctr">
              <a:buNone/>
            </a:pPr>
            <a:r>
              <a:rPr lang="en-US" sz="900" dirty="0">
                <a:solidFill>
                  <a:srgbClr val="8899AA"/>
                </a:solidFill>
              </a:rPr>
              <a:t>~30 hours/model</a:t>
            </a:r>
            <a:endParaRPr lang="en-US" sz="900" dirty="0"/>
          </a:p>
        </p:txBody>
      </p:sp>
      <p:sp>
        <p:nvSpPr>
          <p:cNvPr id="24" name="Shape 22"/>
          <p:cNvSpPr/>
          <p:nvPr/>
        </p:nvSpPr>
        <p:spPr>
          <a:xfrm>
            <a:off x="2468880" y="2926080"/>
            <a:ext cx="1965960" cy="1005840"/>
          </a:xfrm>
          <a:prstGeom prst="rect">
            <a:avLst/>
          </a:prstGeom>
          <a:solidFill>
            <a:srgbClr val="0D1B2A"/>
          </a:solidFill>
          <a:ln w="12700">
            <a:solidFill>
              <a:srgbClr val="0D1B2A"/>
            </a:solidFill>
            <a:prstDash val="solid"/>
          </a:ln>
        </p:spPr>
        <p:txBody>
          <a:bodyPr/>
          <a:lstStyle/>
          <a:p>
            <a:endParaRPr lang="en-NL"/>
          </a:p>
        </p:txBody>
      </p:sp>
      <p:sp>
        <p:nvSpPr>
          <p:cNvPr id="25" name="Text 23"/>
          <p:cNvSpPr/>
          <p:nvPr/>
        </p:nvSpPr>
        <p:spPr>
          <a:xfrm>
            <a:off x="2468880" y="2944368"/>
            <a:ext cx="1965960" cy="502920"/>
          </a:xfrm>
          <a:prstGeom prst="rect">
            <a:avLst/>
          </a:prstGeom>
          <a:noFill/>
          <a:ln/>
        </p:spPr>
        <p:txBody>
          <a:bodyPr wrap="square" rtlCol="0" anchor="ctr"/>
          <a:lstStyle/>
          <a:p>
            <a:pPr marL="0" indent="0" algn="ctr">
              <a:buNone/>
            </a:pPr>
            <a:r>
              <a:rPr lang="en-US" sz="2200" b="1" dirty="0">
                <a:solidFill>
                  <a:srgbClr val="00B4D8"/>
                </a:solidFill>
              </a:rPr>
              <a:t>2,000</a:t>
            </a:r>
            <a:endParaRPr lang="en-US" sz="2200" dirty="0"/>
          </a:p>
        </p:txBody>
      </p:sp>
      <p:sp>
        <p:nvSpPr>
          <p:cNvPr id="26" name="Text 24"/>
          <p:cNvSpPr/>
          <p:nvPr/>
        </p:nvSpPr>
        <p:spPr>
          <a:xfrm>
            <a:off x="2468880" y="3401568"/>
            <a:ext cx="1965960" cy="320040"/>
          </a:xfrm>
          <a:prstGeom prst="rect">
            <a:avLst/>
          </a:prstGeom>
          <a:noFill/>
          <a:ln/>
        </p:spPr>
        <p:txBody>
          <a:bodyPr wrap="square" rtlCol="0" anchor="ctr"/>
          <a:lstStyle/>
          <a:p>
            <a:pPr marL="0" indent="0" algn="ctr">
              <a:buNone/>
            </a:pPr>
            <a:r>
              <a:rPr lang="en-US" sz="1000">
                <a:solidFill>
                  <a:srgbClr val="CAD3DB"/>
                </a:solidFill>
              </a:rPr>
              <a:t>Validation samples</a:t>
            </a:r>
            <a:endParaRPr lang="en-US" sz="1000"/>
          </a:p>
        </p:txBody>
      </p:sp>
      <p:sp>
        <p:nvSpPr>
          <p:cNvPr id="27" name="Shape 25"/>
          <p:cNvSpPr/>
          <p:nvPr/>
        </p:nvSpPr>
        <p:spPr>
          <a:xfrm>
            <a:off x="4617720" y="2926080"/>
            <a:ext cx="1965960" cy="1005840"/>
          </a:xfrm>
          <a:prstGeom prst="rect">
            <a:avLst/>
          </a:prstGeom>
          <a:solidFill>
            <a:srgbClr val="0D1B2A"/>
          </a:solidFill>
          <a:ln w="12700">
            <a:solidFill>
              <a:srgbClr val="0D1B2A"/>
            </a:solidFill>
            <a:prstDash val="solid"/>
          </a:ln>
        </p:spPr>
        <p:txBody>
          <a:bodyPr/>
          <a:lstStyle/>
          <a:p>
            <a:endParaRPr lang="en-NL"/>
          </a:p>
        </p:txBody>
      </p:sp>
      <p:sp>
        <p:nvSpPr>
          <p:cNvPr id="28" name="Text 26"/>
          <p:cNvSpPr/>
          <p:nvPr/>
        </p:nvSpPr>
        <p:spPr>
          <a:xfrm>
            <a:off x="4617720" y="2944368"/>
            <a:ext cx="1965960" cy="502920"/>
          </a:xfrm>
          <a:prstGeom prst="rect">
            <a:avLst/>
          </a:prstGeom>
          <a:noFill/>
          <a:ln/>
        </p:spPr>
        <p:txBody>
          <a:bodyPr wrap="square" rtlCol="0" anchor="ctr"/>
          <a:lstStyle/>
          <a:p>
            <a:pPr marL="0" indent="0" algn="ctr">
              <a:buNone/>
            </a:pPr>
            <a:r>
              <a:rPr lang="en-US" sz="2200" b="1" dirty="0">
                <a:solidFill>
                  <a:srgbClr val="00B4D8"/>
                </a:solidFill>
              </a:rPr>
              <a:t>~0.05 sec</a:t>
            </a:r>
            <a:endParaRPr lang="en-US" sz="2200" dirty="0"/>
          </a:p>
        </p:txBody>
      </p:sp>
      <p:sp>
        <p:nvSpPr>
          <p:cNvPr id="29" name="Text 27"/>
          <p:cNvSpPr/>
          <p:nvPr/>
        </p:nvSpPr>
        <p:spPr>
          <a:xfrm>
            <a:off x="4617720" y="3401568"/>
            <a:ext cx="1965960" cy="320040"/>
          </a:xfrm>
          <a:prstGeom prst="rect">
            <a:avLst/>
          </a:prstGeom>
          <a:noFill/>
          <a:ln/>
        </p:spPr>
        <p:txBody>
          <a:bodyPr wrap="square" rtlCol="0" anchor="ctr"/>
          <a:lstStyle/>
          <a:p>
            <a:pPr marL="0" indent="0" algn="ctr">
              <a:buNone/>
            </a:pPr>
            <a:r>
              <a:rPr lang="en-US" sz="1000" dirty="0">
                <a:solidFill>
                  <a:srgbClr val="CAD3DB"/>
                </a:solidFill>
              </a:rPr>
              <a:t>Inference per sample</a:t>
            </a:r>
            <a:endParaRPr lang="en-US" sz="1000" dirty="0"/>
          </a:p>
        </p:txBody>
      </p:sp>
      <p:sp>
        <p:nvSpPr>
          <p:cNvPr id="30" name="Text 28"/>
          <p:cNvSpPr/>
          <p:nvPr/>
        </p:nvSpPr>
        <p:spPr>
          <a:xfrm>
            <a:off x="4617720" y="3694176"/>
            <a:ext cx="1965960" cy="228600"/>
          </a:xfrm>
          <a:prstGeom prst="rect">
            <a:avLst/>
          </a:prstGeom>
          <a:noFill/>
          <a:ln/>
        </p:spPr>
        <p:txBody>
          <a:bodyPr wrap="square" rtlCol="0" anchor="ctr"/>
          <a:lstStyle/>
          <a:p>
            <a:pPr marL="0" indent="0" algn="ctr">
              <a:buNone/>
            </a:pPr>
            <a:r>
              <a:rPr lang="en-US" sz="900" i="1" dirty="0">
                <a:solidFill>
                  <a:srgbClr val="8899AA"/>
                </a:solidFill>
              </a:rPr>
              <a:t>After training | Per 500 samples</a:t>
            </a:r>
            <a:endParaRPr lang="en-US" sz="900" i="1" dirty="0"/>
          </a:p>
        </p:txBody>
      </p:sp>
      <p:sp>
        <p:nvSpPr>
          <p:cNvPr id="31" name="Shape 29"/>
          <p:cNvSpPr/>
          <p:nvPr/>
        </p:nvSpPr>
        <p:spPr>
          <a:xfrm>
            <a:off x="6766560" y="2926080"/>
            <a:ext cx="1965960" cy="1005840"/>
          </a:xfrm>
          <a:prstGeom prst="rect">
            <a:avLst/>
          </a:prstGeom>
          <a:solidFill>
            <a:srgbClr val="0D1B2A"/>
          </a:solidFill>
          <a:ln w="12700">
            <a:solidFill>
              <a:srgbClr val="0D1B2A"/>
            </a:solidFill>
            <a:prstDash val="solid"/>
          </a:ln>
        </p:spPr>
        <p:txBody>
          <a:bodyPr/>
          <a:lstStyle/>
          <a:p>
            <a:endParaRPr lang="en-NL"/>
          </a:p>
        </p:txBody>
      </p:sp>
      <p:sp>
        <p:nvSpPr>
          <p:cNvPr id="32" name="Text 30"/>
          <p:cNvSpPr/>
          <p:nvPr/>
        </p:nvSpPr>
        <p:spPr>
          <a:xfrm>
            <a:off x="6766560" y="2944368"/>
            <a:ext cx="1965960" cy="502920"/>
          </a:xfrm>
          <a:prstGeom prst="rect">
            <a:avLst/>
          </a:prstGeom>
          <a:noFill/>
          <a:ln/>
        </p:spPr>
        <p:txBody>
          <a:bodyPr wrap="square" rtlCol="0" anchor="ctr"/>
          <a:lstStyle/>
          <a:p>
            <a:pPr marL="0" indent="0" algn="ctr">
              <a:buNone/>
            </a:pPr>
            <a:r>
              <a:rPr lang="en-US" sz="2200" b="1" dirty="0">
                <a:solidFill>
                  <a:srgbClr val="00B4D8"/>
                </a:solidFill>
              </a:rPr>
              <a:t>Inference</a:t>
            </a:r>
            <a:endParaRPr lang="en-US" sz="2200" dirty="0"/>
          </a:p>
        </p:txBody>
      </p:sp>
      <p:sp>
        <p:nvSpPr>
          <p:cNvPr id="33" name="Text 31"/>
          <p:cNvSpPr/>
          <p:nvPr/>
        </p:nvSpPr>
        <p:spPr>
          <a:xfrm>
            <a:off x="6766560" y="3319272"/>
            <a:ext cx="1965960" cy="630936"/>
          </a:xfrm>
          <a:prstGeom prst="rect">
            <a:avLst/>
          </a:prstGeom>
          <a:noFill/>
          <a:ln/>
        </p:spPr>
        <p:txBody>
          <a:bodyPr wrap="square" rtlCol="0" anchor="ctr"/>
          <a:lstStyle/>
          <a:p>
            <a:pPr marL="0" indent="0" algn="ctr">
              <a:buNone/>
            </a:pPr>
            <a:r>
              <a:rPr lang="en-US" sz="1000" i="1" dirty="0">
                <a:solidFill>
                  <a:srgbClr val="CAD3DB"/>
                </a:solidFill>
              </a:rPr>
              <a:t>Dispersion Measure</a:t>
            </a:r>
          </a:p>
          <a:p>
            <a:pPr marL="0" indent="0" algn="ctr">
              <a:buNone/>
            </a:pPr>
            <a:r>
              <a:rPr lang="en-US" sz="1000" i="1" dirty="0">
                <a:solidFill>
                  <a:srgbClr val="CAD3DB"/>
                </a:solidFill>
              </a:rPr>
              <a:t>Scattering Tail</a:t>
            </a:r>
          </a:p>
          <a:p>
            <a:pPr marL="0" indent="0" algn="ctr">
              <a:buNone/>
            </a:pPr>
            <a:r>
              <a:rPr lang="en-US" sz="1000" i="1" dirty="0">
                <a:solidFill>
                  <a:srgbClr val="CAD3DB"/>
                </a:solidFill>
              </a:rPr>
              <a:t>Scattering Index</a:t>
            </a:r>
          </a:p>
          <a:p>
            <a:pPr marL="0" indent="0" algn="ctr">
              <a:buNone/>
            </a:pPr>
            <a:r>
              <a:rPr lang="en-US" sz="1000" i="1" dirty="0">
                <a:solidFill>
                  <a:srgbClr val="CAD3DB"/>
                </a:solidFill>
              </a:rPr>
              <a:t>Number of peaks </a:t>
            </a:r>
            <a:endParaRPr lang="en-US" sz="1000" i="1" dirty="0"/>
          </a:p>
        </p:txBody>
      </p:sp>
      <p:sp>
        <p:nvSpPr>
          <p:cNvPr id="35" name="Shape 33"/>
          <p:cNvSpPr/>
          <p:nvPr/>
        </p:nvSpPr>
        <p:spPr>
          <a:xfrm>
            <a:off x="274320" y="4023360"/>
            <a:ext cx="8595360" cy="777240"/>
          </a:xfrm>
          <a:prstGeom prst="rect">
            <a:avLst/>
          </a:prstGeom>
          <a:solidFill>
            <a:srgbClr val="0D1B2A"/>
          </a:solidFill>
          <a:ln w="12700">
            <a:solidFill>
              <a:srgbClr val="0D1B2A"/>
            </a:solidFill>
            <a:prstDash val="solid"/>
          </a:ln>
        </p:spPr>
        <p:txBody>
          <a:bodyPr/>
          <a:lstStyle/>
          <a:p>
            <a:endParaRPr lang="en-NL"/>
          </a:p>
        </p:txBody>
      </p:sp>
      <p:sp>
        <p:nvSpPr>
          <p:cNvPr id="36" name="Shape 34"/>
          <p:cNvSpPr/>
          <p:nvPr/>
        </p:nvSpPr>
        <p:spPr>
          <a:xfrm>
            <a:off x="274320" y="4023360"/>
            <a:ext cx="64008" cy="777240"/>
          </a:xfrm>
          <a:prstGeom prst="rect">
            <a:avLst/>
          </a:prstGeom>
          <a:solidFill>
            <a:srgbClr val="00B4D8"/>
          </a:solidFill>
          <a:ln w="12700">
            <a:solidFill>
              <a:srgbClr val="00B4D8"/>
            </a:solidFill>
            <a:prstDash val="solid"/>
          </a:ln>
        </p:spPr>
        <p:txBody>
          <a:bodyPr/>
          <a:lstStyle/>
          <a:p>
            <a:endParaRPr lang="en-NL"/>
          </a:p>
        </p:txBody>
      </p:sp>
      <p:sp>
        <p:nvSpPr>
          <p:cNvPr id="37" name="Text 35"/>
          <p:cNvSpPr/>
          <p:nvPr/>
        </p:nvSpPr>
        <p:spPr>
          <a:xfrm>
            <a:off x="457200" y="4050792"/>
            <a:ext cx="8321040" cy="722376"/>
          </a:xfrm>
          <a:prstGeom prst="rect">
            <a:avLst/>
          </a:prstGeom>
          <a:noFill/>
          <a:ln/>
        </p:spPr>
        <p:txBody>
          <a:bodyPr wrap="square" rtlCol="0" anchor="ctr"/>
          <a:lstStyle/>
          <a:p>
            <a:pPr marL="0" indent="0">
              <a:buNone/>
            </a:pPr>
            <a:r>
              <a:rPr lang="en-US" sz="1250" b="1" dirty="0">
                <a:solidFill>
                  <a:srgbClr val="00B4D8"/>
                </a:solidFill>
              </a:rPr>
              <a:t>Why SBI?  </a:t>
            </a:r>
            <a:r>
              <a:rPr lang="en-US" sz="1250" dirty="0">
                <a:solidFill>
                  <a:srgbClr val="CAD3DB"/>
                </a:solidFill>
              </a:rPr>
              <a:t>SBI learns the posterior directly from simulations; scalable and fast.</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2831</TotalTime>
  <Words>992</Words>
  <Application>Microsoft Office PowerPoint</Application>
  <PresentationFormat>On-screen Show (16:9)</PresentationFormat>
  <Paragraphs>189</Paragraphs>
  <Slides>16</Slides>
  <Notes>16</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Inference Methods for Pulsar Data</dc:title>
  <dc:subject>PptxGenJS Presentation</dc:subject>
  <dc:creator>PptxGenJS</dc:creator>
  <cp:lastModifiedBy>kevin de man</cp:lastModifiedBy>
  <cp:revision>1</cp:revision>
  <dcterms:created xsi:type="dcterms:W3CDTF">2026-05-04T08:25:25Z</dcterms:created>
  <dcterms:modified xsi:type="dcterms:W3CDTF">2026-05-08T19:12:37Z</dcterms:modified>
</cp:coreProperties>
</file>