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259" r:id="rId4"/>
    <p:sldId id="267" r:id="rId5"/>
    <p:sldId id="260" r:id="rId6"/>
    <p:sldId id="274" r:id="rId7"/>
    <p:sldId id="279" r:id="rId8"/>
    <p:sldId id="280" r:id="rId9"/>
    <p:sldId id="262" r:id="rId10"/>
    <p:sldId id="276" r:id="rId11"/>
    <p:sldId id="277" r:id="rId12"/>
    <p:sldId id="265" r:id="rId13"/>
    <p:sldId id="264" r:id="rId14"/>
    <p:sldId id="278" r:id="rId15"/>
    <p:sldId id="283" r:id="rId16"/>
    <p:sldId id="281" r:id="rId17"/>
    <p:sldId id="284" r:id="rId18"/>
    <p:sldId id="282" r:id="rId19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359C"/>
    <a:srgbClr val="1A2A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F8FF47-DE44-4B99-8ED0-DC753D245141}" v="842" dt="2026-05-08T08:02:14.9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11" autoAdjust="0"/>
    <p:restoredTop sz="93840" autoAdjust="0"/>
  </p:normalViewPr>
  <p:slideViewPr>
    <p:cSldViewPr snapToGrid="0">
      <p:cViewPr varScale="1">
        <p:scale>
          <a:sx n="102" d="100"/>
          <a:sy n="102" d="100"/>
        </p:scale>
        <p:origin x="37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vin de man" userId="ac4abee6191a5827" providerId="Windows Live" clId="Web-{4E372685-240C-43B7-BE20-71228D12AF32}"/>
    <pc:docChg chg="addSld delSld modSld sldOrd">
      <pc:chgData name="kevin de man" userId="ac4abee6191a5827" providerId="Windows Live" clId="Web-{4E372685-240C-43B7-BE20-71228D12AF32}" dt="2026-05-05T10:32:13.407" v="334"/>
      <pc:docMkLst>
        <pc:docMk/>
      </pc:docMkLst>
      <pc:sldChg chg="addSp delSp modSp">
        <pc:chgData name="kevin de man" userId="ac4abee6191a5827" providerId="Windows Live" clId="Web-{4E372685-240C-43B7-BE20-71228D12AF32}" dt="2026-05-05T09:55:38.103" v="18" actId="14100"/>
        <pc:sldMkLst>
          <pc:docMk/>
          <pc:sldMk cId="0" sldId="260"/>
        </pc:sldMkLst>
        <pc:spChg chg="add mod">
          <ac:chgData name="kevin de man" userId="ac4abee6191a5827" providerId="Windows Live" clId="Web-{4E372685-240C-43B7-BE20-71228D12AF32}" dt="2026-05-05T09:55:38.103" v="18" actId="14100"/>
          <ac:spMkLst>
            <pc:docMk/>
            <pc:sldMk cId="0" sldId="260"/>
            <ac:spMk id="10" creationId="{AFF647B8-49F0-B209-7645-19B54D439F4E}"/>
          </ac:spMkLst>
        </pc:spChg>
        <pc:spChg chg="add ord">
          <ac:chgData name="kevin de man" userId="ac4abee6191a5827" providerId="Windows Live" clId="Web-{4E372685-240C-43B7-BE20-71228D12AF32}" dt="2026-05-05T09:55:19.493" v="15"/>
          <ac:spMkLst>
            <pc:docMk/>
            <pc:sldMk cId="0" sldId="260"/>
            <ac:spMk id="12" creationId="{1F0807CB-F4AB-4D9C-A983-6437E843AA0F}"/>
          </ac:spMkLst>
        </pc:spChg>
      </pc:sldChg>
      <pc:sldChg chg="addSp modSp">
        <pc:chgData name="kevin de man" userId="ac4abee6191a5827" providerId="Windows Live" clId="Web-{4E372685-240C-43B7-BE20-71228D12AF32}" dt="2026-05-05T10:00:02.603" v="192" actId="14100"/>
        <pc:sldMkLst>
          <pc:docMk/>
          <pc:sldMk cId="3417639859" sldId="267"/>
        </pc:sldMkLst>
        <pc:spChg chg="add mod">
          <ac:chgData name="kevin de man" userId="ac4abee6191a5827" providerId="Windows Live" clId="Web-{4E372685-240C-43B7-BE20-71228D12AF32}" dt="2026-05-05T10:00:02.603" v="192" actId="14100"/>
          <ac:spMkLst>
            <pc:docMk/>
            <pc:sldMk cId="3417639859" sldId="267"/>
            <ac:spMk id="8" creationId="{E2C252BE-88EB-ED41-3B81-45AD997336DF}"/>
          </ac:spMkLst>
        </pc:spChg>
        <pc:spChg chg="add mod ord">
          <ac:chgData name="kevin de man" userId="ac4abee6191a5827" providerId="Windows Live" clId="Web-{4E372685-240C-43B7-BE20-71228D12AF32}" dt="2026-05-05T09:52:37.629" v="3" actId="14100"/>
          <ac:spMkLst>
            <pc:docMk/>
            <pc:sldMk cId="3417639859" sldId="267"/>
            <ac:spMk id="10" creationId="{4BCE4FAE-DADC-61AF-95F7-1617FD7F3037}"/>
          </ac:spMkLst>
        </pc:spChg>
        <pc:spChg chg="add mod">
          <ac:chgData name="kevin de man" userId="ac4abee6191a5827" providerId="Windows Live" clId="Web-{4E372685-240C-43B7-BE20-71228D12AF32}" dt="2026-05-05T09:53:14.442" v="8"/>
          <ac:spMkLst>
            <pc:docMk/>
            <pc:sldMk cId="3417639859" sldId="267"/>
            <ac:spMk id="12" creationId="{A33E1425-C96F-EA42-220F-50D062217193}"/>
          </ac:spMkLst>
        </pc:spChg>
      </pc:sldChg>
      <pc:sldChg chg="addSp modSp add ord replId">
        <pc:chgData name="kevin de man" userId="ac4abee6191a5827" providerId="Windows Live" clId="Web-{4E372685-240C-43B7-BE20-71228D12AF32}" dt="2026-05-05T10:26:59.012" v="255"/>
        <pc:sldMkLst>
          <pc:docMk/>
          <pc:sldMk cId="4181515496" sldId="274"/>
        </pc:sldMkLst>
        <pc:spChg chg="add mod">
          <ac:chgData name="kevin de man" userId="ac4abee6191a5827" providerId="Windows Live" clId="Web-{4E372685-240C-43B7-BE20-71228D12AF32}" dt="2026-05-05T10:26:52.074" v="254" actId="1076"/>
          <ac:spMkLst>
            <pc:docMk/>
            <pc:sldMk cId="4181515496" sldId="274"/>
            <ac:spMk id="6" creationId="{AD034830-355C-7437-435F-EB18AA1F6D60}"/>
          </ac:spMkLst>
        </pc:spChg>
      </pc:sldChg>
    </pc:docChg>
  </pc:docChgLst>
  <pc:docChgLst>
    <pc:chgData name="kevin de man" userId="ac4abee6191a5827" providerId="Windows Live" clId="Web-{E986264A-9A83-4072-AC66-53EE0CC827D4}"/>
    <pc:docChg chg="addSld delSld modSld">
      <pc:chgData name="kevin de man" userId="ac4abee6191a5827" providerId="Windows Live" clId="Web-{E986264A-9A83-4072-AC66-53EE0CC827D4}" dt="2026-05-04T11:00:43.874" v="204"/>
      <pc:docMkLst>
        <pc:docMk/>
      </pc:docMkLst>
      <pc:sldChg chg="addSp delSp modSp">
        <pc:chgData name="kevin de man" userId="ac4abee6191a5827" providerId="Windows Live" clId="Web-{E986264A-9A83-4072-AC66-53EE0CC827D4}" dt="2026-05-04T11:00:43.874" v="204"/>
        <pc:sldMkLst>
          <pc:docMk/>
          <pc:sldMk cId="0" sldId="256"/>
        </pc:sldMkLst>
        <pc:spChg chg="mod">
          <ac:chgData name="kevin de man" userId="ac4abee6191a5827" providerId="Windows Live" clId="Web-{E986264A-9A83-4072-AC66-53EE0CC827D4}" dt="2026-05-04T10:54:07.335" v="154" actId="1076"/>
          <ac:spMkLst>
            <pc:docMk/>
            <pc:sldMk cId="0" sldId="256"/>
            <ac:spMk id="4" creationId="{00000000-0000-0000-0000-000000000000}"/>
          </ac:spMkLst>
        </pc:spChg>
        <pc:spChg chg="mod">
          <ac:chgData name="kevin de man" userId="ac4abee6191a5827" providerId="Windows Live" clId="Web-{E986264A-9A83-4072-AC66-53EE0CC827D4}" dt="2026-05-04T11:00:38.155" v="202" actId="1076"/>
          <ac:spMkLst>
            <pc:docMk/>
            <pc:sldMk cId="0" sldId="256"/>
            <ac:spMk id="5" creationId="{00000000-0000-0000-0000-000000000000}"/>
          </ac:spMkLst>
        </pc:spChg>
        <pc:spChg chg="add mod">
          <ac:chgData name="kevin de man" userId="ac4abee6191a5827" providerId="Windows Live" clId="Web-{E986264A-9A83-4072-AC66-53EE0CC827D4}" dt="2026-05-04T10:56:27.549" v="169" actId="1076"/>
          <ac:spMkLst>
            <pc:docMk/>
            <pc:sldMk cId="0" sldId="256"/>
            <ac:spMk id="6" creationId="{00000000-0000-0000-0000-000000000000}"/>
          </ac:spMkLst>
        </pc:spChg>
        <pc:spChg chg="mod">
          <ac:chgData name="kevin de man" userId="ac4abee6191a5827" providerId="Windows Live" clId="Web-{E986264A-9A83-4072-AC66-53EE0CC827D4}" dt="2026-05-04T10:54:10.866" v="155" actId="1076"/>
          <ac:spMkLst>
            <pc:docMk/>
            <pc:sldMk cId="0" sldId="256"/>
            <ac:spMk id="7" creationId="{00000000-0000-0000-0000-000000000000}"/>
          </ac:spMkLst>
        </pc:spChg>
        <pc:spChg chg="add mod ord">
          <ac:chgData name="kevin de man" userId="ac4abee6191a5827" providerId="Windows Live" clId="Web-{E986264A-9A83-4072-AC66-53EE0CC827D4}" dt="2026-05-04T11:00:43.874" v="204"/>
          <ac:spMkLst>
            <pc:docMk/>
            <pc:sldMk cId="0" sldId="256"/>
            <ac:spMk id="11" creationId="{9476F99C-4D3E-1B9F-6F62-B1143FA8C2EF}"/>
          </ac:spMkLst>
        </pc:spChg>
        <pc:spChg chg="add mod">
          <ac:chgData name="kevin de man" userId="ac4abee6191a5827" providerId="Windows Live" clId="Web-{E986264A-9A83-4072-AC66-53EE0CC827D4}" dt="2026-05-04T10:58:59.980" v="196" actId="1076"/>
          <ac:spMkLst>
            <pc:docMk/>
            <pc:sldMk cId="0" sldId="256"/>
            <ac:spMk id="12" creationId="{864535B4-838F-A053-EE7D-1F359919B2CC}"/>
          </ac:spMkLst>
        </pc:spChg>
        <pc:picChg chg="add mod ord modCrop">
          <ac:chgData name="kevin de man" userId="ac4abee6191a5827" providerId="Windows Live" clId="Web-{E986264A-9A83-4072-AC66-53EE0CC827D4}" dt="2026-05-04T10:58:49.510" v="193" actId="1076"/>
          <ac:picMkLst>
            <pc:docMk/>
            <pc:sldMk cId="0" sldId="256"/>
            <ac:picMk id="8" creationId="{15E7A277-DBB1-B3F6-AD09-BD229E4AD148}"/>
          </ac:picMkLst>
        </pc:picChg>
        <pc:picChg chg="add mod">
          <ac:chgData name="kevin de man" userId="ac4abee6191a5827" providerId="Windows Live" clId="Web-{E986264A-9A83-4072-AC66-53EE0CC827D4}" dt="2026-05-04T10:59:15.090" v="198" actId="1076"/>
          <ac:picMkLst>
            <pc:docMk/>
            <pc:sldMk cId="0" sldId="256"/>
            <ac:picMk id="10" creationId="{D941E6C0-6D97-D88F-B7E0-CB49F9064BC5}"/>
          </ac:picMkLst>
        </pc:picChg>
      </pc:sldChg>
      <pc:sldChg chg="modSp">
        <pc:chgData name="kevin de man" userId="ac4abee6191a5827" providerId="Windows Live" clId="Web-{E986264A-9A83-4072-AC66-53EE0CC827D4}" dt="2026-05-04T08:31:21.886" v="17" actId="20577"/>
        <pc:sldMkLst>
          <pc:docMk/>
          <pc:sldMk cId="0" sldId="258"/>
        </pc:sldMkLst>
        <pc:spChg chg="mod">
          <ac:chgData name="kevin de man" userId="ac4abee6191a5827" providerId="Windows Live" clId="Web-{E986264A-9A83-4072-AC66-53EE0CC827D4}" dt="2026-05-04T08:31:21.886" v="17" actId="20577"/>
          <ac:spMkLst>
            <pc:docMk/>
            <pc:sldMk cId="0" sldId="258"/>
            <ac:spMk id="20" creationId="{00000000-0000-0000-0000-000000000000}"/>
          </ac:spMkLst>
        </pc:spChg>
      </pc:sldChg>
      <pc:sldChg chg="modSp">
        <pc:chgData name="kevin de man" userId="ac4abee6191a5827" providerId="Windows Live" clId="Web-{E986264A-9A83-4072-AC66-53EE0CC827D4}" dt="2026-05-04T08:29:07.844" v="2" actId="1076"/>
        <pc:sldMkLst>
          <pc:docMk/>
          <pc:sldMk cId="0" sldId="259"/>
        </pc:sldMkLst>
        <pc:spChg chg="mod">
          <ac:chgData name="kevin de man" userId="ac4abee6191a5827" providerId="Windows Live" clId="Web-{E986264A-9A83-4072-AC66-53EE0CC827D4}" dt="2026-05-04T08:29:07.844" v="2" actId="1076"/>
          <ac:spMkLst>
            <pc:docMk/>
            <pc:sldMk cId="0" sldId="259"/>
            <ac:spMk id="14" creationId="{00000000-0000-0000-0000-000000000000}"/>
          </ac:spMkLst>
        </pc:spChg>
      </pc:sldChg>
      <pc:sldChg chg="modSp">
        <pc:chgData name="kevin de man" userId="ac4abee6191a5827" providerId="Windows Live" clId="Web-{E986264A-9A83-4072-AC66-53EE0CC827D4}" dt="2026-05-04T08:38:16.667" v="126" actId="1076"/>
        <pc:sldMkLst>
          <pc:docMk/>
          <pc:sldMk cId="0" sldId="264"/>
        </pc:sldMkLst>
        <pc:spChg chg="mod">
          <ac:chgData name="kevin de man" userId="ac4abee6191a5827" providerId="Windows Live" clId="Web-{E986264A-9A83-4072-AC66-53EE0CC827D4}" dt="2026-05-04T08:38:16.511" v="111" actId="1076"/>
          <ac:spMkLst>
            <pc:docMk/>
            <pc:sldMk cId="0" sldId="264"/>
            <ac:spMk id="4" creationId="{00000000-0000-0000-0000-000000000000}"/>
          </ac:spMkLst>
        </pc:spChg>
        <pc:spChg chg="mod">
          <ac:chgData name="kevin de man" userId="ac4abee6191a5827" providerId="Windows Live" clId="Web-{E986264A-9A83-4072-AC66-53EE0CC827D4}" dt="2026-05-04T08:38:16.527" v="112" actId="1076"/>
          <ac:spMkLst>
            <pc:docMk/>
            <pc:sldMk cId="0" sldId="264"/>
            <ac:spMk id="5" creationId="{00000000-0000-0000-0000-000000000000}"/>
          </ac:spMkLst>
        </pc:spChg>
        <pc:spChg chg="mod">
          <ac:chgData name="kevin de man" userId="ac4abee6191a5827" providerId="Windows Live" clId="Web-{E986264A-9A83-4072-AC66-53EE0CC827D4}" dt="2026-05-04T08:38:16.542" v="113" actId="1076"/>
          <ac:spMkLst>
            <pc:docMk/>
            <pc:sldMk cId="0" sldId="264"/>
            <ac:spMk id="6" creationId="{00000000-0000-0000-0000-000000000000}"/>
          </ac:spMkLst>
        </pc:spChg>
        <pc:spChg chg="mod">
          <ac:chgData name="kevin de man" userId="ac4abee6191a5827" providerId="Windows Live" clId="Web-{E986264A-9A83-4072-AC66-53EE0CC827D4}" dt="2026-05-04T08:38:16.542" v="114" actId="1076"/>
          <ac:spMkLst>
            <pc:docMk/>
            <pc:sldMk cId="0" sldId="264"/>
            <ac:spMk id="7" creationId="{00000000-0000-0000-0000-000000000000}"/>
          </ac:spMkLst>
        </pc:spChg>
        <pc:spChg chg="mod">
          <ac:chgData name="kevin de man" userId="ac4abee6191a5827" providerId="Windows Live" clId="Web-{E986264A-9A83-4072-AC66-53EE0CC827D4}" dt="2026-05-04T08:38:16.558" v="115" actId="1076"/>
          <ac:spMkLst>
            <pc:docMk/>
            <pc:sldMk cId="0" sldId="264"/>
            <ac:spMk id="8" creationId="{00000000-0000-0000-0000-000000000000}"/>
          </ac:spMkLst>
        </pc:spChg>
        <pc:spChg chg="mod">
          <ac:chgData name="kevin de man" userId="ac4abee6191a5827" providerId="Windows Live" clId="Web-{E986264A-9A83-4072-AC66-53EE0CC827D4}" dt="2026-05-04T08:38:16.573" v="116" actId="1076"/>
          <ac:spMkLst>
            <pc:docMk/>
            <pc:sldMk cId="0" sldId="264"/>
            <ac:spMk id="9" creationId="{00000000-0000-0000-0000-000000000000}"/>
          </ac:spMkLst>
        </pc:spChg>
        <pc:spChg chg="mod">
          <ac:chgData name="kevin de man" userId="ac4abee6191a5827" providerId="Windows Live" clId="Web-{E986264A-9A83-4072-AC66-53EE0CC827D4}" dt="2026-05-04T08:38:16.573" v="117" actId="1076"/>
          <ac:spMkLst>
            <pc:docMk/>
            <pc:sldMk cId="0" sldId="264"/>
            <ac:spMk id="10" creationId="{00000000-0000-0000-0000-000000000000}"/>
          </ac:spMkLst>
        </pc:spChg>
        <pc:spChg chg="mod">
          <ac:chgData name="kevin de man" userId="ac4abee6191a5827" providerId="Windows Live" clId="Web-{E986264A-9A83-4072-AC66-53EE0CC827D4}" dt="2026-05-04T08:38:16.589" v="118" actId="1076"/>
          <ac:spMkLst>
            <pc:docMk/>
            <pc:sldMk cId="0" sldId="264"/>
            <ac:spMk id="11" creationId="{00000000-0000-0000-0000-000000000000}"/>
          </ac:spMkLst>
        </pc:spChg>
        <pc:spChg chg="mod">
          <ac:chgData name="kevin de man" userId="ac4abee6191a5827" providerId="Windows Live" clId="Web-{E986264A-9A83-4072-AC66-53EE0CC827D4}" dt="2026-05-04T08:38:16.589" v="119" actId="1076"/>
          <ac:spMkLst>
            <pc:docMk/>
            <pc:sldMk cId="0" sldId="264"/>
            <ac:spMk id="12" creationId="{00000000-0000-0000-0000-000000000000}"/>
          </ac:spMkLst>
        </pc:spChg>
        <pc:spChg chg="mod">
          <ac:chgData name="kevin de man" userId="ac4abee6191a5827" providerId="Windows Live" clId="Web-{E986264A-9A83-4072-AC66-53EE0CC827D4}" dt="2026-05-04T08:38:16.605" v="120" actId="1076"/>
          <ac:spMkLst>
            <pc:docMk/>
            <pc:sldMk cId="0" sldId="264"/>
            <ac:spMk id="13" creationId="{00000000-0000-0000-0000-000000000000}"/>
          </ac:spMkLst>
        </pc:spChg>
        <pc:spChg chg="mod">
          <ac:chgData name="kevin de man" userId="ac4abee6191a5827" providerId="Windows Live" clId="Web-{E986264A-9A83-4072-AC66-53EE0CC827D4}" dt="2026-05-04T08:38:16.620" v="121" actId="1076"/>
          <ac:spMkLst>
            <pc:docMk/>
            <pc:sldMk cId="0" sldId="264"/>
            <ac:spMk id="14" creationId="{00000000-0000-0000-0000-000000000000}"/>
          </ac:spMkLst>
        </pc:spChg>
        <pc:spChg chg="mod">
          <ac:chgData name="kevin de man" userId="ac4abee6191a5827" providerId="Windows Live" clId="Web-{E986264A-9A83-4072-AC66-53EE0CC827D4}" dt="2026-05-04T08:38:16.636" v="122" actId="1076"/>
          <ac:spMkLst>
            <pc:docMk/>
            <pc:sldMk cId="0" sldId="264"/>
            <ac:spMk id="15" creationId="{00000000-0000-0000-0000-000000000000}"/>
          </ac:spMkLst>
        </pc:spChg>
        <pc:spChg chg="mod">
          <ac:chgData name="kevin de man" userId="ac4abee6191a5827" providerId="Windows Live" clId="Web-{E986264A-9A83-4072-AC66-53EE0CC827D4}" dt="2026-05-04T08:38:16.636" v="123" actId="1076"/>
          <ac:spMkLst>
            <pc:docMk/>
            <pc:sldMk cId="0" sldId="264"/>
            <ac:spMk id="16" creationId="{00000000-0000-0000-0000-000000000000}"/>
          </ac:spMkLst>
        </pc:spChg>
        <pc:spChg chg="mod">
          <ac:chgData name="kevin de man" userId="ac4abee6191a5827" providerId="Windows Live" clId="Web-{E986264A-9A83-4072-AC66-53EE0CC827D4}" dt="2026-05-04T08:38:16.652" v="124" actId="1076"/>
          <ac:spMkLst>
            <pc:docMk/>
            <pc:sldMk cId="0" sldId="264"/>
            <ac:spMk id="17" creationId="{00000000-0000-0000-0000-000000000000}"/>
          </ac:spMkLst>
        </pc:spChg>
        <pc:spChg chg="mod">
          <ac:chgData name="kevin de man" userId="ac4abee6191a5827" providerId="Windows Live" clId="Web-{E986264A-9A83-4072-AC66-53EE0CC827D4}" dt="2026-05-04T08:38:16.667" v="125" actId="1076"/>
          <ac:spMkLst>
            <pc:docMk/>
            <pc:sldMk cId="0" sldId="264"/>
            <ac:spMk id="18" creationId="{00000000-0000-0000-0000-000000000000}"/>
          </ac:spMkLst>
        </pc:spChg>
        <pc:spChg chg="mod">
          <ac:chgData name="kevin de man" userId="ac4abee6191a5827" providerId="Windows Live" clId="Web-{E986264A-9A83-4072-AC66-53EE0CC827D4}" dt="2026-05-04T08:38:16.667" v="126" actId="1076"/>
          <ac:spMkLst>
            <pc:docMk/>
            <pc:sldMk cId="0" sldId="264"/>
            <ac:spMk id="19" creationId="{00000000-0000-0000-0000-000000000000}"/>
          </ac:spMkLst>
        </pc:spChg>
      </pc:sldChg>
      <pc:sldChg chg="addSp delSp modSp add replId">
        <pc:chgData name="kevin de man" userId="ac4abee6191a5827" providerId="Windows Live" clId="Web-{E986264A-9A83-4072-AC66-53EE0CC827D4}" dt="2026-05-04T09:12:03.549" v="151" actId="1076"/>
        <pc:sldMkLst>
          <pc:docMk/>
          <pc:sldMk cId="4117872828" sldId="265"/>
        </pc:sldMkLst>
        <pc:spChg chg="mod">
          <ac:chgData name="kevin de man" userId="ac4abee6191a5827" providerId="Windows Live" clId="Web-{E986264A-9A83-4072-AC66-53EE0CC827D4}" dt="2026-05-04T09:08:12.291" v="130" actId="20577"/>
          <ac:spMkLst>
            <pc:docMk/>
            <pc:sldMk cId="4117872828" sldId="265"/>
            <ac:spMk id="4" creationId="{6E2EFE0A-116C-DFE1-82E0-292D8649DC1A}"/>
          </ac:spMkLst>
        </pc:spChg>
        <pc:spChg chg="mod">
          <ac:chgData name="kevin de man" userId="ac4abee6191a5827" providerId="Windows Live" clId="Web-{E986264A-9A83-4072-AC66-53EE0CC827D4}" dt="2026-05-04T09:12:03.534" v="148" actId="1076"/>
          <ac:spMkLst>
            <pc:docMk/>
            <pc:sldMk cId="4117872828" sldId="265"/>
            <ac:spMk id="10" creationId="{B4A4AE94-4C90-E1C3-7A5B-FCBA6E89C6D5}"/>
          </ac:spMkLst>
        </pc:spChg>
        <pc:spChg chg="mod">
          <ac:chgData name="kevin de man" userId="ac4abee6191a5827" providerId="Windows Live" clId="Web-{E986264A-9A83-4072-AC66-53EE0CC827D4}" dt="2026-05-04T09:12:03.534" v="149" actId="1076"/>
          <ac:spMkLst>
            <pc:docMk/>
            <pc:sldMk cId="4117872828" sldId="265"/>
            <ac:spMk id="11" creationId="{76B544E6-B4CD-F49F-1FDE-2EC207D5044E}"/>
          </ac:spMkLst>
        </pc:spChg>
        <pc:spChg chg="mod">
          <ac:chgData name="kevin de man" userId="ac4abee6191a5827" providerId="Windows Live" clId="Web-{E986264A-9A83-4072-AC66-53EE0CC827D4}" dt="2026-05-04T09:12:03.549" v="150" actId="1076"/>
          <ac:spMkLst>
            <pc:docMk/>
            <pc:sldMk cId="4117872828" sldId="265"/>
            <ac:spMk id="12" creationId="{E30F7BB1-4CDB-F6FC-CD93-157AF036B5A1}"/>
          </ac:spMkLst>
        </pc:spChg>
        <pc:spChg chg="mod">
          <ac:chgData name="kevin de man" userId="ac4abee6191a5827" providerId="Windows Live" clId="Web-{E986264A-9A83-4072-AC66-53EE0CC827D4}" dt="2026-05-04T09:12:03.549" v="151" actId="1076"/>
          <ac:spMkLst>
            <pc:docMk/>
            <pc:sldMk cId="4117872828" sldId="265"/>
            <ac:spMk id="13" creationId="{5813A3AE-1437-1BC0-5BD2-E837FFEFBE82}"/>
          </ac:spMkLst>
        </pc:spChg>
      </pc:sldChg>
    </pc:docChg>
  </pc:docChgLst>
  <pc:docChgLst>
    <pc:chgData name="kevin de man" userId="ac4abee6191a5827" providerId="LiveId" clId="{BF3AD636-F0AF-45DB-BF3B-74FFEF7134D1}"/>
    <pc:docChg chg="undo redo custSel addSld delSld modSld sldOrd modShowInfo">
      <pc:chgData name="kevin de man" userId="ac4abee6191a5827" providerId="LiveId" clId="{BF3AD636-F0AF-45DB-BF3B-74FFEF7134D1}" dt="2026-05-08T19:12:26.370" v="3430" actId="47"/>
      <pc:docMkLst>
        <pc:docMk/>
      </pc:docMkLst>
      <pc:sldChg chg="modSp mod modTransition modShow">
        <pc:chgData name="kevin de man" userId="ac4abee6191a5827" providerId="LiveId" clId="{BF3AD636-F0AF-45DB-BF3B-74FFEF7134D1}" dt="2026-05-08T08:02:23.455" v="3355" actId="20577"/>
        <pc:sldMkLst>
          <pc:docMk/>
          <pc:sldMk cId="0" sldId="256"/>
        </pc:sldMkLst>
        <pc:spChg chg="mod">
          <ac:chgData name="kevin de man" userId="ac4abee6191a5827" providerId="LiveId" clId="{BF3AD636-F0AF-45DB-BF3B-74FFEF7134D1}" dt="2026-05-06T12:18:24.144" v="2069" actId="1076"/>
          <ac:spMkLst>
            <pc:docMk/>
            <pc:sldMk cId="0" sldId="256"/>
            <ac:spMk id="4" creationId="{00000000-0000-0000-0000-000000000000}"/>
          </ac:spMkLst>
        </pc:spChg>
        <pc:spChg chg="mod">
          <ac:chgData name="kevin de man" userId="ac4abee6191a5827" providerId="LiveId" clId="{BF3AD636-F0AF-45DB-BF3B-74FFEF7134D1}" dt="2026-05-08T08:02:23.455" v="3355" actId="20577"/>
          <ac:spMkLst>
            <pc:docMk/>
            <pc:sldMk cId="0" sldId="256"/>
            <ac:spMk id="7" creationId="{00000000-0000-0000-0000-000000000000}"/>
          </ac:spMkLst>
        </pc:spChg>
        <pc:picChg chg="mod">
          <ac:chgData name="kevin de man" userId="ac4abee6191a5827" providerId="LiveId" clId="{BF3AD636-F0AF-45DB-BF3B-74FFEF7134D1}" dt="2026-05-06T11:18:05.488" v="1278" actId="1076"/>
          <ac:picMkLst>
            <pc:docMk/>
            <pc:sldMk cId="0" sldId="256"/>
            <ac:picMk id="10" creationId="{D941E6C0-6D97-D88F-B7E0-CB49F9064BC5}"/>
          </ac:picMkLst>
        </pc:picChg>
      </pc:sldChg>
      <pc:sldChg chg="modSp del">
        <pc:chgData name="kevin de man" userId="ac4abee6191a5827" providerId="LiveId" clId="{BF3AD636-F0AF-45DB-BF3B-74FFEF7134D1}" dt="2026-05-08T19:12:26.370" v="3430" actId="47"/>
        <pc:sldMkLst>
          <pc:docMk/>
          <pc:sldMk cId="0" sldId="257"/>
        </pc:sldMkLst>
        <pc:spChg chg="mod">
          <ac:chgData name="kevin de man" userId="ac4abee6191a5827" providerId="LiveId" clId="{BF3AD636-F0AF-45DB-BF3B-74FFEF7134D1}" dt="2026-05-07T21:20:37.845" v="3261" actId="20577"/>
          <ac:spMkLst>
            <pc:docMk/>
            <pc:sldMk cId="0" sldId="257"/>
            <ac:spMk id="13" creationId="{00000000-0000-0000-0000-000000000000}"/>
          </ac:spMkLst>
        </pc:spChg>
        <pc:spChg chg="mod">
          <ac:chgData name="kevin de man" userId="ac4abee6191a5827" providerId="LiveId" clId="{BF3AD636-F0AF-45DB-BF3B-74FFEF7134D1}" dt="2026-05-07T21:20:58.177" v="3298" actId="113"/>
          <ac:spMkLst>
            <pc:docMk/>
            <pc:sldMk cId="0" sldId="257"/>
            <ac:spMk id="14" creationId="{00000000-0000-0000-0000-000000000000}"/>
          </ac:spMkLst>
        </pc:spChg>
      </pc:sldChg>
      <pc:sldChg chg="addSp modSp mod addAnim delAnim modAnim">
        <pc:chgData name="kevin de man" userId="ac4abee6191a5827" providerId="LiveId" clId="{BF3AD636-F0AF-45DB-BF3B-74FFEF7134D1}" dt="2026-05-08T11:50:28.218" v="3428" actId="20577"/>
        <pc:sldMkLst>
          <pc:docMk/>
          <pc:sldMk cId="0" sldId="258"/>
        </pc:sldMkLst>
        <pc:spChg chg="mod">
          <ac:chgData name="kevin de man" userId="ac4abee6191a5827" providerId="LiveId" clId="{BF3AD636-F0AF-45DB-BF3B-74FFEF7134D1}" dt="2026-05-06T12:30:21.865" v="2147" actId="1076"/>
          <ac:spMkLst>
            <pc:docMk/>
            <pc:sldMk cId="0" sldId="258"/>
            <ac:spMk id="2" creationId="{00000000-0000-0000-0000-000000000000}"/>
          </ac:spMkLst>
        </pc:spChg>
        <pc:spChg chg="mod">
          <ac:chgData name="kevin de man" userId="ac4abee6191a5827" providerId="LiveId" clId="{BF3AD636-F0AF-45DB-BF3B-74FFEF7134D1}" dt="2026-05-08T11:50:28.218" v="3428" actId="20577"/>
          <ac:spMkLst>
            <pc:docMk/>
            <pc:sldMk cId="0" sldId="258"/>
            <ac:spMk id="4" creationId="{00000000-0000-0000-0000-000000000000}"/>
          </ac:spMkLst>
        </pc:spChg>
        <pc:spChg chg="mod">
          <ac:chgData name="kevin de man" userId="ac4abee6191a5827" providerId="LiveId" clId="{BF3AD636-F0AF-45DB-BF3B-74FFEF7134D1}" dt="2026-05-06T12:29:43.682" v="2143" actId="20577"/>
          <ac:spMkLst>
            <pc:docMk/>
            <pc:sldMk cId="0" sldId="258"/>
            <ac:spMk id="13" creationId="{00000000-0000-0000-0000-000000000000}"/>
          </ac:spMkLst>
        </pc:spChg>
        <pc:spChg chg="add mod">
          <ac:chgData name="kevin de man" userId="ac4abee6191a5827" providerId="LiveId" clId="{BF3AD636-F0AF-45DB-BF3B-74FFEF7134D1}" dt="2026-05-07T08:00:32.131" v="2856" actId="207"/>
          <ac:spMkLst>
            <pc:docMk/>
            <pc:sldMk cId="0" sldId="258"/>
            <ac:spMk id="21" creationId="{DBF1FFC6-D49D-C7ED-AA0F-C278037B6F35}"/>
          </ac:spMkLst>
        </pc:spChg>
      </pc:sldChg>
      <pc:sldChg chg="addSp delSp modSp mod addAnim delAnim modAnim">
        <pc:chgData name="kevin de man" userId="ac4abee6191a5827" providerId="LiveId" clId="{BF3AD636-F0AF-45DB-BF3B-74FFEF7134D1}" dt="2026-05-07T21:26:07.574" v="3305" actId="1076"/>
        <pc:sldMkLst>
          <pc:docMk/>
          <pc:sldMk cId="0" sldId="259"/>
        </pc:sldMkLst>
        <pc:spChg chg="mod">
          <ac:chgData name="kevin de man" userId="ac4abee6191a5827" providerId="LiveId" clId="{BF3AD636-F0AF-45DB-BF3B-74FFEF7134D1}" dt="2026-05-06T12:37:37.100" v="2153" actId="20577"/>
          <ac:spMkLst>
            <pc:docMk/>
            <pc:sldMk cId="0" sldId="259"/>
            <ac:spMk id="6" creationId="{00000000-0000-0000-0000-000000000000}"/>
          </ac:spMkLst>
        </pc:spChg>
        <pc:spChg chg="add mod ord">
          <ac:chgData name="kevin de man" userId="ac4abee6191a5827" providerId="LiveId" clId="{BF3AD636-F0AF-45DB-BF3B-74FFEF7134D1}" dt="2026-05-07T21:26:07.574" v="3305" actId="1076"/>
          <ac:spMkLst>
            <pc:docMk/>
            <pc:sldMk cId="0" sldId="259"/>
            <ac:spMk id="16" creationId="{1731D4C6-3784-344A-9B1A-3BD082110CF0}"/>
          </ac:spMkLst>
        </pc:spChg>
        <pc:picChg chg="add del mod">
          <ac:chgData name="kevin de man" userId="ac4abee6191a5827" providerId="LiveId" clId="{BF3AD636-F0AF-45DB-BF3B-74FFEF7134D1}" dt="2026-05-07T07:08:57.026" v="2776" actId="478"/>
          <ac:picMkLst>
            <pc:docMk/>
            <pc:sldMk cId="0" sldId="259"/>
            <ac:picMk id="31" creationId="{F21E122F-C622-73CD-4C72-0494DCF56255}"/>
          </ac:picMkLst>
        </pc:picChg>
      </pc:sldChg>
      <pc:sldChg chg="addSp delSp modSp mod addAnim delAnim modAnim">
        <pc:chgData name="kevin de man" userId="ac4abee6191a5827" providerId="LiveId" clId="{BF3AD636-F0AF-45DB-BF3B-74FFEF7134D1}" dt="2026-05-07T20:46:32.391" v="3230" actId="1076"/>
        <pc:sldMkLst>
          <pc:docMk/>
          <pc:sldMk cId="0" sldId="260"/>
        </pc:sldMkLst>
        <pc:spChg chg="mod ord">
          <ac:chgData name="kevin de man" userId="ac4abee6191a5827" providerId="LiveId" clId="{BF3AD636-F0AF-45DB-BF3B-74FFEF7134D1}" dt="2026-05-07T20:46:32.391" v="3230" actId="1076"/>
          <ac:spMkLst>
            <pc:docMk/>
            <pc:sldMk cId="0" sldId="260"/>
            <ac:spMk id="10" creationId="{AFF647B8-49F0-B209-7645-19B54D439F4E}"/>
          </ac:spMkLst>
        </pc:spChg>
        <pc:spChg chg="mod">
          <ac:chgData name="kevin de man" userId="ac4abee6191a5827" providerId="LiveId" clId="{BF3AD636-F0AF-45DB-BF3B-74FFEF7134D1}" dt="2026-05-06T10:00:32.050" v="1105" actId="1076"/>
          <ac:spMkLst>
            <pc:docMk/>
            <pc:sldMk cId="0" sldId="260"/>
            <ac:spMk id="12" creationId="{1F0807CB-F4AB-4D9C-A983-6437E843AA0F}"/>
          </ac:spMkLst>
        </pc:spChg>
        <pc:spChg chg="mod ord">
          <ac:chgData name="kevin de man" userId="ac4abee6191a5827" providerId="LiveId" clId="{BF3AD636-F0AF-45DB-BF3B-74FFEF7134D1}" dt="2026-05-07T20:38:21.736" v="3156" actId="166"/>
          <ac:spMkLst>
            <pc:docMk/>
            <pc:sldMk cId="0" sldId="260"/>
            <ac:spMk id="14" creationId="{FF8C17B7-ED45-2BC4-E200-1A1B88E791DC}"/>
          </ac:spMkLst>
        </pc:spChg>
        <pc:spChg chg="add mod">
          <ac:chgData name="kevin de man" userId="ac4abee6191a5827" providerId="LiveId" clId="{BF3AD636-F0AF-45DB-BF3B-74FFEF7134D1}" dt="2026-05-06T10:02:41.902" v="1130"/>
          <ac:spMkLst>
            <pc:docMk/>
            <pc:sldMk cId="0" sldId="260"/>
            <ac:spMk id="15" creationId="{2BAE2DB7-A002-A8A7-5CEF-B205FB32F329}"/>
          </ac:spMkLst>
        </pc:spChg>
        <pc:spChg chg="add mod">
          <ac:chgData name="kevin de man" userId="ac4abee6191a5827" providerId="LiveId" clId="{BF3AD636-F0AF-45DB-BF3B-74FFEF7134D1}" dt="2026-05-07T20:45:57.984" v="3227" actId="20577"/>
          <ac:spMkLst>
            <pc:docMk/>
            <pc:sldMk cId="0" sldId="260"/>
            <ac:spMk id="17" creationId="{75DA0E12-D9A1-6981-9782-E2391CEFDA85}"/>
          </ac:spMkLst>
        </pc:spChg>
        <pc:spChg chg="add mod">
          <ac:chgData name="kevin de man" userId="ac4abee6191a5827" providerId="LiveId" clId="{BF3AD636-F0AF-45DB-BF3B-74FFEF7134D1}" dt="2026-05-06T10:02:41.902" v="1130"/>
          <ac:spMkLst>
            <pc:docMk/>
            <pc:sldMk cId="0" sldId="260"/>
            <ac:spMk id="19" creationId="{84C0D1FE-E811-C168-197F-3A3C96BB578E}"/>
          </ac:spMkLst>
        </pc:spChg>
        <pc:spChg chg="mod">
          <ac:chgData name="kevin de man" userId="ac4abee6191a5827" providerId="LiveId" clId="{BF3AD636-F0AF-45DB-BF3B-74FFEF7134D1}" dt="2026-05-07T20:42:58.447" v="3175" actId="20577"/>
          <ac:spMkLst>
            <pc:docMk/>
            <pc:sldMk cId="0" sldId="260"/>
            <ac:spMk id="20" creationId="{2778243F-B98B-3A10-A768-CAF9763398DC}"/>
          </ac:spMkLst>
        </pc:spChg>
        <pc:spChg chg="add mod">
          <ac:chgData name="kevin de man" userId="ac4abee6191a5827" providerId="LiveId" clId="{BF3AD636-F0AF-45DB-BF3B-74FFEF7134D1}" dt="2026-05-06T10:02:41.902" v="1130"/>
          <ac:spMkLst>
            <pc:docMk/>
            <pc:sldMk cId="0" sldId="260"/>
            <ac:spMk id="21" creationId="{2F33D516-9331-0AD7-F00B-50B6D218BFE7}"/>
          </ac:spMkLst>
        </pc:spChg>
        <pc:spChg chg="add mod">
          <ac:chgData name="kevin de man" userId="ac4abee6191a5827" providerId="LiveId" clId="{BF3AD636-F0AF-45DB-BF3B-74FFEF7134D1}" dt="2026-05-06T10:02:41.902" v="1130"/>
          <ac:spMkLst>
            <pc:docMk/>
            <pc:sldMk cId="0" sldId="260"/>
            <ac:spMk id="22" creationId="{77C5A495-593F-2A21-4774-B6E0B4B8A063}"/>
          </ac:spMkLst>
        </pc:spChg>
        <pc:spChg chg="add mod">
          <ac:chgData name="kevin de man" userId="ac4abee6191a5827" providerId="LiveId" clId="{BF3AD636-F0AF-45DB-BF3B-74FFEF7134D1}" dt="2026-05-06T10:02:41.902" v="1130"/>
          <ac:spMkLst>
            <pc:docMk/>
            <pc:sldMk cId="0" sldId="260"/>
            <ac:spMk id="23" creationId="{6D24A58C-40E7-5B4B-FB49-27D90AC4D5F1}"/>
          </ac:spMkLst>
        </pc:spChg>
        <pc:spChg chg="add mod">
          <ac:chgData name="kevin de man" userId="ac4abee6191a5827" providerId="LiveId" clId="{BF3AD636-F0AF-45DB-BF3B-74FFEF7134D1}" dt="2026-05-06T10:02:41.902" v="1130"/>
          <ac:spMkLst>
            <pc:docMk/>
            <pc:sldMk cId="0" sldId="260"/>
            <ac:spMk id="24" creationId="{9C89E0FA-DA68-A775-89EE-B683B148B599}"/>
          </ac:spMkLst>
        </pc:spChg>
        <pc:spChg chg="add mod">
          <ac:chgData name="kevin de man" userId="ac4abee6191a5827" providerId="LiveId" clId="{BF3AD636-F0AF-45DB-BF3B-74FFEF7134D1}" dt="2026-05-06T16:52:01.479" v="2530" actId="20577"/>
          <ac:spMkLst>
            <pc:docMk/>
            <pc:sldMk cId="0" sldId="260"/>
            <ac:spMk id="26" creationId="{C6848BDF-F753-7899-611F-AFB8AECF78FC}"/>
          </ac:spMkLst>
        </pc:spChg>
        <pc:spChg chg="add mod">
          <ac:chgData name="kevin de man" userId="ac4abee6191a5827" providerId="LiveId" clId="{BF3AD636-F0AF-45DB-BF3B-74FFEF7134D1}" dt="2026-05-06T10:02:41.902" v="1130"/>
          <ac:spMkLst>
            <pc:docMk/>
            <pc:sldMk cId="0" sldId="260"/>
            <ac:spMk id="27" creationId="{F998DDDE-1470-4FF7-A0C7-70200DD6F7AF}"/>
          </ac:spMkLst>
        </pc:spChg>
        <pc:spChg chg="add mod">
          <ac:chgData name="kevin de man" userId="ac4abee6191a5827" providerId="LiveId" clId="{BF3AD636-F0AF-45DB-BF3B-74FFEF7134D1}" dt="2026-05-06T10:02:41.902" v="1130"/>
          <ac:spMkLst>
            <pc:docMk/>
            <pc:sldMk cId="0" sldId="260"/>
            <ac:spMk id="28" creationId="{D61AB7EC-B85F-9C79-FCCE-635D7AC7A30D}"/>
          </ac:spMkLst>
        </pc:spChg>
        <pc:picChg chg="add mod">
          <ac:chgData name="kevin de man" userId="ac4abee6191a5827" providerId="LiveId" clId="{BF3AD636-F0AF-45DB-BF3B-74FFEF7134D1}" dt="2026-05-07T07:04:54.270" v="2756"/>
          <ac:picMkLst>
            <pc:docMk/>
            <pc:sldMk cId="0" sldId="260"/>
            <ac:picMk id="6" creationId="{9EAD62F9-E48C-7F22-436A-E67A6D21EF46}"/>
          </ac:picMkLst>
        </pc:picChg>
        <pc:picChg chg="add mod">
          <ac:chgData name="kevin de man" userId="ac4abee6191a5827" providerId="LiveId" clId="{BF3AD636-F0AF-45DB-BF3B-74FFEF7134D1}" dt="2026-05-07T07:05:24.264" v="2767"/>
          <ac:picMkLst>
            <pc:docMk/>
            <pc:sldMk cId="0" sldId="260"/>
            <ac:picMk id="8" creationId="{6530C484-B2FC-EC8D-69F3-3332A7248C19}"/>
          </ac:picMkLst>
        </pc:picChg>
        <pc:picChg chg="add mod">
          <ac:chgData name="kevin de man" userId="ac4abee6191a5827" providerId="LiveId" clId="{BF3AD636-F0AF-45DB-BF3B-74FFEF7134D1}" dt="2026-05-07T20:03:43.260" v="3022" actId="1076"/>
          <ac:picMkLst>
            <pc:docMk/>
            <pc:sldMk cId="0" sldId="260"/>
            <ac:picMk id="9" creationId="{17438059-0846-8A4D-CEA8-A44DE4DE2262}"/>
          </ac:picMkLst>
        </pc:picChg>
        <pc:picChg chg="add del mod modCrop">
          <ac:chgData name="kevin de man" userId="ac4abee6191a5827" providerId="LiveId" clId="{BF3AD636-F0AF-45DB-BF3B-74FFEF7134D1}" dt="2026-05-07T07:07:22.464" v="2772" actId="478"/>
          <ac:picMkLst>
            <pc:docMk/>
            <pc:sldMk cId="0" sldId="260"/>
            <ac:picMk id="11" creationId="{CE46D5A4-DD16-364E-06C3-FB1BFB57D81D}"/>
          </ac:picMkLst>
        </pc:picChg>
      </pc:sldChg>
      <pc:sldChg chg="delSp modSp mod">
        <pc:chgData name="kevin de man" userId="ac4abee6191a5827" providerId="LiveId" clId="{BF3AD636-F0AF-45DB-BF3B-74FFEF7134D1}" dt="2026-05-08T08:14:00.436" v="3426" actId="20577"/>
        <pc:sldMkLst>
          <pc:docMk/>
          <pc:sldMk cId="0" sldId="262"/>
        </pc:sldMkLst>
        <pc:spChg chg="mod">
          <ac:chgData name="kevin de man" userId="ac4abee6191a5827" providerId="LiveId" clId="{BF3AD636-F0AF-45DB-BF3B-74FFEF7134D1}" dt="2026-05-07T21:33:59.129" v="3312" actId="20577"/>
          <ac:spMkLst>
            <pc:docMk/>
            <pc:sldMk cId="0" sldId="262"/>
            <ac:spMk id="5" creationId="{00000000-0000-0000-0000-000000000000}"/>
          </ac:spMkLst>
        </pc:spChg>
        <pc:spChg chg="mod">
          <ac:chgData name="kevin de man" userId="ac4abee6191a5827" providerId="LiveId" clId="{BF3AD636-F0AF-45DB-BF3B-74FFEF7134D1}" dt="2026-05-06T12:09:38.036" v="2037" actId="14100"/>
          <ac:spMkLst>
            <pc:docMk/>
            <pc:sldMk cId="0" sldId="262"/>
            <ac:spMk id="6" creationId="{00000000-0000-0000-0000-000000000000}"/>
          </ac:spMkLst>
        </pc:spChg>
        <pc:spChg chg="mod">
          <ac:chgData name="kevin de man" userId="ac4abee6191a5827" providerId="LiveId" clId="{BF3AD636-F0AF-45DB-BF3B-74FFEF7134D1}" dt="2026-05-06T12:09:38.036" v="2037" actId="14100"/>
          <ac:spMkLst>
            <pc:docMk/>
            <pc:sldMk cId="0" sldId="262"/>
            <ac:spMk id="7" creationId="{00000000-0000-0000-0000-000000000000}"/>
          </ac:spMkLst>
        </pc:spChg>
        <pc:spChg chg="mod">
          <ac:chgData name="kevin de man" userId="ac4abee6191a5827" providerId="LiveId" clId="{BF3AD636-F0AF-45DB-BF3B-74FFEF7134D1}" dt="2026-05-06T12:09:38.036" v="2037" actId="14100"/>
          <ac:spMkLst>
            <pc:docMk/>
            <pc:sldMk cId="0" sldId="262"/>
            <ac:spMk id="8" creationId="{00000000-0000-0000-0000-000000000000}"/>
          </ac:spMkLst>
        </pc:spChg>
        <pc:spChg chg="mod">
          <ac:chgData name="kevin de man" userId="ac4abee6191a5827" providerId="LiveId" clId="{BF3AD636-F0AF-45DB-BF3B-74FFEF7134D1}" dt="2026-05-06T12:09:38.036" v="2037" actId="14100"/>
          <ac:spMkLst>
            <pc:docMk/>
            <pc:sldMk cId="0" sldId="262"/>
            <ac:spMk id="9" creationId="{00000000-0000-0000-0000-000000000000}"/>
          </ac:spMkLst>
        </pc:spChg>
        <pc:spChg chg="mod">
          <ac:chgData name="kevin de man" userId="ac4abee6191a5827" providerId="LiveId" clId="{BF3AD636-F0AF-45DB-BF3B-74FFEF7134D1}" dt="2026-05-06T11:57:06.352" v="1446" actId="1076"/>
          <ac:spMkLst>
            <pc:docMk/>
            <pc:sldMk cId="0" sldId="262"/>
            <ac:spMk id="18" creationId="{00000000-0000-0000-0000-000000000000}"/>
          </ac:spMkLst>
        </pc:spChg>
        <pc:spChg chg="mod">
          <ac:chgData name="kevin de man" userId="ac4abee6191a5827" providerId="LiveId" clId="{BF3AD636-F0AF-45DB-BF3B-74FFEF7134D1}" dt="2026-05-06T11:54:05.358" v="1425" actId="1076"/>
          <ac:spMkLst>
            <pc:docMk/>
            <pc:sldMk cId="0" sldId="262"/>
            <ac:spMk id="20" creationId="{00000000-0000-0000-0000-000000000000}"/>
          </ac:spMkLst>
        </pc:spChg>
        <pc:spChg chg="mod">
          <ac:chgData name="kevin de man" userId="ac4abee6191a5827" providerId="LiveId" clId="{BF3AD636-F0AF-45DB-BF3B-74FFEF7134D1}" dt="2026-05-06T11:26:08.762" v="1409" actId="20577"/>
          <ac:spMkLst>
            <pc:docMk/>
            <pc:sldMk cId="0" sldId="262"/>
            <ac:spMk id="21" creationId="{00000000-0000-0000-0000-000000000000}"/>
          </ac:spMkLst>
        </pc:spChg>
        <pc:spChg chg="mod">
          <ac:chgData name="kevin de man" userId="ac4abee6191a5827" providerId="LiveId" clId="{BF3AD636-F0AF-45DB-BF3B-74FFEF7134D1}" dt="2026-05-06T11:26:16.469" v="1413" actId="20577"/>
          <ac:spMkLst>
            <pc:docMk/>
            <pc:sldMk cId="0" sldId="262"/>
            <ac:spMk id="23" creationId="{00000000-0000-0000-0000-000000000000}"/>
          </ac:spMkLst>
        </pc:spChg>
        <pc:spChg chg="mod">
          <ac:chgData name="kevin de man" userId="ac4abee6191a5827" providerId="LiveId" clId="{BF3AD636-F0AF-45DB-BF3B-74FFEF7134D1}" dt="2026-05-07T06:45:42.645" v="2705" actId="20577"/>
          <ac:spMkLst>
            <pc:docMk/>
            <pc:sldMk cId="0" sldId="262"/>
            <ac:spMk id="28" creationId="{00000000-0000-0000-0000-000000000000}"/>
          </ac:spMkLst>
        </pc:spChg>
        <pc:spChg chg="mod">
          <ac:chgData name="kevin de man" userId="ac4abee6191a5827" providerId="LiveId" clId="{BF3AD636-F0AF-45DB-BF3B-74FFEF7134D1}" dt="2026-05-08T08:14:00.436" v="3426" actId="20577"/>
          <ac:spMkLst>
            <pc:docMk/>
            <pc:sldMk cId="0" sldId="262"/>
            <ac:spMk id="29" creationId="{00000000-0000-0000-0000-000000000000}"/>
          </ac:spMkLst>
        </pc:spChg>
        <pc:spChg chg="mod">
          <ac:chgData name="kevin de man" userId="ac4abee6191a5827" providerId="LiveId" clId="{BF3AD636-F0AF-45DB-BF3B-74FFEF7134D1}" dt="2026-05-07T06:49:18.830" v="2751" actId="20577"/>
          <ac:spMkLst>
            <pc:docMk/>
            <pc:sldMk cId="0" sldId="262"/>
            <ac:spMk id="30" creationId="{00000000-0000-0000-0000-000000000000}"/>
          </ac:spMkLst>
        </pc:spChg>
        <pc:spChg chg="mod">
          <ac:chgData name="kevin de man" userId="ac4abee6191a5827" providerId="LiveId" clId="{BF3AD636-F0AF-45DB-BF3B-74FFEF7134D1}" dt="2026-05-07T20:23:54.271" v="3046" actId="20577"/>
          <ac:spMkLst>
            <pc:docMk/>
            <pc:sldMk cId="0" sldId="262"/>
            <ac:spMk id="32" creationId="{00000000-0000-0000-0000-000000000000}"/>
          </ac:spMkLst>
        </pc:spChg>
        <pc:spChg chg="mod">
          <ac:chgData name="kevin de man" userId="ac4abee6191a5827" providerId="LiveId" clId="{BF3AD636-F0AF-45DB-BF3B-74FFEF7134D1}" dt="2026-05-07T20:25:03.756" v="3154" actId="114"/>
          <ac:spMkLst>
            <pc:docMk/>
            <pc:sldMk cId="0" sldId="262"/>
            <ac:spMk id="33" creationId="{00000000-0000-0000-0000-000000000000}"/>
          </ac:spMkLst>
        </pc:spChg>
        <pc:spChg chg="del mod">
          <ac:chgData name="kevin de man" userId="ac4abee6191a5827" providerId="LiveId" clId="{BF3AD636-F0AF-45DB-BF3B-74FFEF7134D1}" dt="2026-05-07T20:24:47.886" v="3151" actId="478"/>
          <ac:spMkLst>
            <pc:docMk/>
            <pc:sldMk cId="0" sldId="262"/>
            <ac:spMk id="34" creationId="{00000000-0000-0000-0000-000000000000}"/>
          </ac:spMkLst>
        </pc:spChg>
        <pc:spChg chg="mod">
          <ac:chgData name="kevin de man" userId="ac4abee6191a5827" providerId="LiveId" clId="{BF3AD636-F0AF-45DB-BF3B-74FFEF7134D1}" dt="2026-05-06T17:26:18.605" v="2543" actId="20577"/>
          <ac:spMkLst>
            <pc:docMk/>
            <pc:sldMk cId="0" sldId="262"/>
            <ac:spMk id="37" creationId="{00000000-0000-0000-0000-000000000000}"/>
          </ac:spMkLst>
        </pc:spChg>
      </pc:sldChg>
      <pc:sldChg chg="modSp mod">
        <pc:chgData name="kevin de man" userId="ac4abee6191a5827" providerId="LiveId" clId="{BF3AD636-F0AF-45DB-BF3B-74FFEF7134D1}" dt="2026-05-07T12:27:35.257" v="2921" actId="20577"/>
        <pc:sldMkLst>
          <pc:docMk/>
          <pc:sldMk cId="0" sldId="264"/>
        </pc:sldMkLst>
        <pc:spChg chg="mod">
          <ac:chgData name="kevin de man" userId="ac4abee6191a5827" providerId="LiveId" clId="{BF3AD636-F0AF-45DB-BF3B-74FFEF7134D1}" dt="2026-05-07T12:27:35.257" v="2921" actId="20577"/>
          <ac:spMkLst>
            <pc:docMk/>
            <pc:sldMk cId="0" sldId="264"/>
            <ac:spMk id="7" creationId="{00000000-0000-0000-0000-000000000000}"/>
          </ac:spMkLst>
        </pc:spChg>
        <pc:spChg chg="mod">
          <ac:chgData name="kevin de man" userId="ac4abee6191a5827" providerId="LiveId" clId="{BF3AD636-F0AF-45DB-BF3B-74FFEF7134D1}" dt="2026-05-06T17:34:09.545" v="2578" actId="20577"/>
          <ac:spMkLst>
            <pc:docMk/>
            <pc:sldMk cId="0" sldId="264"/>
            <ac:spMk id="10" creationId="{00000000-0000-0000-0000-000000000000}"/>
          </ac:spMkLst>
        </pc:spChg>
        <pc:spChg chg="mod">
          <ac:chgData name="kevin de man" userId="ac4abee6191a5827" providerId="LiveId" clId="{BF3AD636-F0AF-45DB-BF3B-74FFEF7134D1}" dt="2026-05-07T06:46:07.280" v="2714" actId="20577"/>
          <ac:spMkLst>
            <pc:docMk/>
            <pc:sldMk cId="0" sldId="264"/>
            <ac:spMk id="13" creationId="{00000000-0000-0000-0000-000000000000}"/>
          </ac:spMkLst>
        </pc:spChg>
        <pc:spChg chg="mod">
          <ac:chgData name="kevin de man" userId="ac4abee6191a5827" providerId="LiveId" clId="{BF3AD636-F0AF-45DB-BF3B-74FFEF7134D1}" dt="2026-05-07T06:46:13.646" v="2716" actId="20577"/>
          <ac:spMkLst>
            <pc:docMk/>
            <pc:sldMk cId="0" sldId="264"/>
            <ac:spMk id="16" creationId="{00000000-0000-0000-0000-000000000000}"/>
          </ac:spMkLst>
        </pc:spChg>
        <pc:spChg chg="mod">
          <ac:chgData name="kevin de man" userId="ac4abee6191a5827" providerId="LiveId" clId="{BF3AD636-F0AF-45DB-BF3B-74FFEF7134D1}" dt="2026-05-07T06:46:16.222" v="2718" actId="20577"/>
          <ac:spMkLst>
            <pc:docMk/>
            <pc:sldMk cId="0" sldId="264"/>
            <ac:spMk id="19" creationId="{00000000-0000-0000-0000-000000000000}"/>
          </ac:spMkLst>
        </pc:spChg>
      </pc:sldChg>
      <pc:sldChg chg="addSp delSp modSp mod">
        <pc:chgData name="kevin de man" userId="ac4abee6191a5827" providerId="LiveId" clId="{BF3AD636-F0AF-45DB-BF3B-74FFEF7134D1}" dt="2026-05-07T22:09:04.420" v="3331" actId="5793"/>
        <pc:sldMkLst>
          <pc:docMk/>
          <pc:sldMk cId="4117872828" sldId="265"/>
        </pc:sldMkLst>
        <pc:spChg chg="add mod ord">
          <ac:chgData name="kevin de man" userId="ac4abee6191a5827" providerId="LiveId" clId="{BF3AD636-F0AF-45DB-BF3B-74FFEF7134D1}" dt="2026-05-06T13:18:49.917" v="2267" actId="167"/>
          <ac:spMkLst>
            <pc:docMk/>
            <pc:sldMk cId="4117872828" sldId="265"/>
            <ac:spMk id="7" creationId="{0D8662E2-26F9-7D0E-25FD-EA985052421B}"/>
          </ac:spMkLst>
        </pc:spChg>
        <pc:spChg chg="add mod ord">
          <ac:chgData name="kevin de man" userId="ac4abee6191a5827" providerId="LiveId" clId="{BF3AD636-F0AF-45DB-BF3B-74FFEF7134D1}" dt="2026-05-06T13:19:08.663" v="2270" actId="1076"/>
          <ac:spMkLst>
            <pc:docMk/>
            <pc:sldMk cId="4117872828" sldId="265"/>
            <ac:spMk id="8" creationId="{69511B27-F3ED-3137-8DAA-0E0D86ED9623}"/>
          </ac:spMkLst>
        </pc:spChg>
        <pc:spChg chg="mod">
          <ac:chgData name="kevin de man" userId="ac4abee6191a5827" providerId="LiveId" clId="{BF3AD636-F0AF-45DB-BF3B-74FFEF7134D1}" dt="2026-05-06T17:44:22.359" v="2600" actId="1076"/>
          <ac:spMkLst>
            <pc:docMk/>
            <pc:sldMk cId="4117872828" sldId="265"/>
            <ac:spMk id="10" creationId="{B4A4AE94-4C90-E1C3-7A5B-FCBA6E89C6D5}"/>
          </ac:spMkLst>
        </pc:spChg>
        <pc:spChg chg="mod">
          <ac:chgData name="kevin de man" userId="ac4abee6191a5827" providerId="LiveId" clId="{BF3AD636-F0AF-45DB-BF3B-74FFEF7134D1}" dt="2026-05-06T17:43:26.540" v="2586" actId="14100"/>
          <ac:spMkLst>
            <pc:docMk/>
            <pc:sldMk cId="4117872828" sldId="265"/>
            <ac:spMk id="11" creationId="{76B544E6-B4CD-F49F-1FDE-2EC207D5044E}"/>
          </ac:spMkLst>
        </pc:spChg>
        <pc:spChg chg="mod">
          <ac:chgData name="kevin de man" userId="ac4abee6191a5827" providerId="LiveId" clId="{BF3AD636-F0AF-45DB-BF3B-74FFEF7134D1}" dt="2026-05-06T17:44:08.663" v="2595" actId="404"/>
          <ac:spMkLst>
            <pc:docMk/>
            <pc:sldMk cId="4117872828" sldId="265"/>
            <ac:spMk id="12" creationId="{E30F7BB1-4CDB-F6FC-CD93-157AF036B5A1}"/>
          </ac:spMkLst>
        </pc:spChg>
        <pc:spChg chg="mod">
          <ac:chgData name="kevin de man" userId="ac4abee6191a5827" providerId="LiveId" clId="{BF3AD636-F0AF-45DB-BF3B-74FFEF7134D1}" dt="2026-05-07T22:09:04.420" v="3331" actId="5793"/>
          <ac:spMkLst>
            <pc:docMk/>
            <pc:sldMk cId="4117872828" sldId="265"/>
            <ac:spMk id="13" creationId="{5813A3AE-1437-1BC0-5BD2-E837FFEFBE82}"/>
          </ac:spMkLst>
        </pc:spChg>
      </pc:sldChg>
      <pc:sldChg chg="modSp mod">
        <pc:chgData name="kevin de man" userId="ac4abee6191a5827" providerId="LiveId" clId="{BF3AD636-F0AF-45DB-BF3B-74FFEF7134D1}" dt="2026-05-08T08:10:16.284" v="3398" actId="20577"/>
        <pc:sldMkLst>
          <pc:docMk/>
          <pc:sldMk cId="3417639859" sldId="267"/>
        </pc:sldMkLst>
        <pc:spChg chg="mod">
          <ac:chgData name="kevin de man" userId="ac4abee6191a5827" providerId="LiveId" clId="{BF3AD636-F0AF-45DB-BF3B-74FFEF7134D1}" dt="2026-05-08T08:10:16.284" v="3398" actId="20577"/>
          <ac:spMkLst>
            <pc:docMk/>
            <pc:sldMk cId="3417639859" sldId="267"/>
            <ac:spMk id="4" creationId="{3229BC08-6CEF-F698-12F6-AD254FFEAEA7}"/>
          </ac:spMkLst>
        </pc:spChg>
        <pc:spChg chg="mod">
          <ac:chgData name="kevin de man" userId="ac4abee6191a5827" providerId="LiveId" clId="{BF3AD636-F0AF-45DB-BF3B-74FFEF7134D1}" dt="2026-05-07T19:59:16.748" v="3014" actId="20577"/>
          <ac:spMkLst>
            <pc:docMk/>
            <pc:sldMk cId="3417639859" sldId="267"/>
            <ac:spMk id="8" creationId="{E2C252BE-88EB-ED41-3B81-45AD997336DF}"/>
          </ac:spMkLst>
        </pc:spChg>
        <pc:picChg chg="mod">
          <ac:chgData name="kevin de man" userId="ac4abee6191a5827" providerId="LiveId" clId="{BF3AD636-F0AF-45DB-BF3B-74FFEF7134D1}" dt="2026-05-05T11:18:18.069" v="347" actId="1076"/>
          <ac:picMkLst>
            <pc:docMk/>
            <pc:sldMk cId="3417639859" sldId="267"/>
            <ac:picMk id="6" creationId="{202DBAEA-B1A8-DB16-42C9-A3EED7903F49}"/>
          </ac:picMkLst>
        </pc:picChg>
      </pc:sldChg>
      <pc:sldChg chg="addSp delSp modSp mod">
        <pc:chgData name="kevin de man" userId="ac4abee6191a5827" providerId="LiveId" clId="{BF3AD636-F0AF-45DB-BF3B-74FFEF7134D1}" dt="2026-05-07T07:20:34.392" v="2832" actId="20577"/>
        <pc:sldMkLst>
          <pc:docMk/>
          <pc:sldMk cId="4181515496" sldId="274"/>
        </pc:sldMkLst>
        <pc:spChg chg="mod">
          <ac:chgData name="kevin de man" userId="ac4abee6191a5827" providerId="LiveId" clId="{BF3AD636-F0AF-45DB-BF3B-74FFEF7134D1}" dt="2026-05-06T12:48:19.703" v="2206" actId="20577"/>
          <ac:spMkLst>
            <pc:docMk/>
            <pc:sldMk cId="4181515496" sldId="274"/>
            <ac:spMk id="6" creationId="{AD034830-355C-7437-435F-EB18AA1F6D60}"/>
          </ac:spMkLst>
        </pc:spChg>
        <pc:spChg chg="add del mod">
          <ac:chgData name="kevin de man" userId="ac4abee6191a5827" providerId="LiveId" clId="{BF3AD636-F0AF-45DB-BF3B-74FFEF7134D1}" dt="2026-05-06T06:52:17.602" v="527" actId="478"/>
          <ac:spMkLst>
            <pc:docMk/>
            <pc:sldMk cId="4181515496" sldId="274"/>
            <ac:spMk id="12" creationId="{06C8ED98-F62E-2D3F-C145-481128457CBD}"/>
          </ac:spMkLst>
        </pc:spChg>
        <pc:spChg chg="add del mod">
          <ac:chgData name="kevin de man" userId="ac4abee6191a5827" providerId="LiveId" clId="{BF3AD636-F0AF-45DB-BF3B-74FFEF7134D1}" dt="2026-05-05T10:58:05.155" v="181" actId="478"/>
          <ac:spMkLst>
            <pc:docMk/>
            <pc:sldMk cId="4181515496" sldId="274"/>
            <ac:spMk id="13" creationId="{4FC8041D-6C44-E209-9EFA-113A9238E129}"/>
          </ac:spMkLst>
        </pc:spChg>
        <pc:spChg chg="add mod ord">
          <ac:chgData name="kevin de man" userId="ac4abee6191a5827" providerId="LiveId" clId="{BF3AD636-F0AF-45DB-BF3B-74FFEF7134D1}" dt="2026-05-06T06:51:11.877" v="507" actId="167"/>
          <ac:spMkLst>
            <pc:docMk/>
            <pc:sldMk cId="4181515496" sldId="274"/>
            <ac:spMk id="15" creationId="{43822171-A277-037A-4C91-77D7A3D5F911}"/>
          </ac:spMkLst>
        </pc:spChg>
        <pc:spChg chg="add mod ord">
          <ac:chgData name="kevin de man" userId="ac4abee6191a5827" providerId="LiveId" clId="{BF3AD636-F0AF-45DB-BF3B-74FFEF7134D1}" dt="2026-05-06T06:51:11.877" v="507" actId="167"/>
          <ac:spMkLst>
            <pc:docMk/>
            <pc:sldMk cId="4181515496" sldId="274"/>
            <ac:spMk id="16" creationId="{8746640F-CD0F-C514-8755-E71C9BFA0877}"/>
          </ac:spMkLst>
        </pc:spChg>
        <pc:spChg chg="add mod ord">
          <ac:chgData name="kevin de man" userId="ac4abee6191a5827" providerId="LiveId" clId="{BF3AD636-F0AF-45DB-BF3B-74FFEF7134D1}" dt="2026-05-06T06:51:11.877" v="507" actId="167"/>
          <ac:spMkLst>
            <pc:docMk/>
            <pc:sldMk cId="4181515496" sldId="274"/>
            <ac:spMk id="17" creationId="{94E671F0-69B2-B6B8-6BBD-D9C2A34F07D1}"/>
          </ac:spMkLst>
        </pc:spChg>
        <pc:spChg chg="add mod ord">
          <ac:chgData name="kevin de man" userId="ac4abee6191a5827" providerId="LiveId" clId="{BF3AD636-F0AF-45DB-BF3B-74FFEF7134D1}" dt="2026-05-06T06:51:11.877" v="507" actId="167"/>
          <ac:spMkLst>
            <pc:docMk/>
            <pc:sldMk cId="4181515496" sldId="274"/>
            <ac:spMk id="21" creationId="{C7A62C39-AA5B-0B4E-E043-A069660C08B5}"/>
          </ac:spMkLst>
        </pc:spChg>
        <pc:spChg chg="add mod ord">
          <ac:chgData name="kevin de man" userId="ac4abee6191a5827" providerId="LiveId" clId="{BF3AD636-F0AF-45DB-BF3B-74FFEF7134D1}" dt="2026-05-06T06:51:11.877" v="507" actId="167"/>
          <ac:spMkLst>
            <pc:docMk/>
            <pc:sldMk cId="4181515496" sldId="274"/>
            <ac:spMk id="22" creationId="{EC348481-CF5C-6C0C-645C-D27B6DE0FD58}"/>
          </ac:spMkLst>
        </pc:spChg>
        <pc:spChg chg="add mod ord">
          <ac:chgData name="kevin de man" userId="ac4abee6191a5827" providerId="LiveId" clId="{BF3AD636-F0AF-45DB-BF3B-74FFEF7134D1}" dt="2026-05-06T06:51:11.877" v="507" actId="167"/>
          <ac:spMkLst>
            <pc:docMk/>
            <pc:sldMk cId="4181515496" sldId="274"/>
            <ac:spMk id="23" creationId="{52F648C1-1644-1EAE-D96A-BBA645024E57}"/>
          </ac:spMkLst>
        </pc:spChg>
        <pc:spChg chg="add mod ord">
          <ac:chgData name="kevin de man" userId="ac4abee6191a5827" providerId="LiveId" clId="{BF3AD636-F0AF-45DB-BF3B-74FFEF7134D1}" dt="2026-05-06T06:51:11.877" v="507" actId="167"/>
          <ac:spMkLst>
            <pc:docMk/>
            <pc:sldMk cId="4181515496" sldId="274"/>
            <ac:spMk id="24" creationId="{9FF875AF-6AA0-4235-9DDA-6DFA14C8A328}"/>
          </ac:spMkLst>
        </pc:spChg>
        <pc:spChg chg="add mod ord">
          <ac:chgData name="kevin de man" userId="ac4abee6191a5827" providerId="LiveId" clId="{BF3AD636-F0AF-45DB-BF3B-74FFEF7134D1}" dt="2026-05-06T06:51:11.877" v="507" actId="167"/>
          <ac:spMkLst>
            <pc:docMk/>
            <pc:sldMk cId="4181515496" sldId="274"/>
            <ac:spMk id="25" creationId="{E451EFE1-43D5-6C22-82EC-AA42415AB6F9}"/>
          </ac:spMkLst>
        </pc:spChg>
        <pc:spChg chg="add mod ord">
          <ac:chgData name="kevin de man" userId="ac4abee6191a5827" providerId="LiveId" clId="{BF3AD636-F0AF-45DB-BF3B-74FFEF7134D1}" dt="2026-05-06T06:51:11.877" v="507" actId="167"/>
          <ac:spMkLst>
            <pc:docMk/>
            <pc:sldMk cId="4181515496" sldId="274"/>
            <ac:spMk id="26" creationId="{3892DC5C-0BC6-BCE6-DCCB-83A4F5C06F6F}"/>
          </ac:spMkLst>
        </pc:spChg>
        <pc:spChg chg="add mod ord">
          <ac:chgData name="kevin de man" userId="ac4abee6191a5827" providerId="LiveId" clId="{BF3AD636-F0AF-45DB-BF3B-74FFEF7134D1}" dt="2026-05-06T06:51:11.877" v="507" actId="167"/>
          <ac:spMkLst>
            <pc:docMk/>
            <pc:sldMk cId="4181515496" sldId="274"/>
            <ac:spMk id="27" creationId="{B570970A-4A21-C07E-93D9-3B4967803B89}"/>
          </ac:spMkLst>
        </pc:spChg>
        <pc:spChg chg="mod">
          <ac:chgData name="kevin de man" userId="ac4abee6191a5827" providerId="LiveId" clId="{BF3AD636-F0AF-45DB-BF3B-74FFEF7134D1}" dt="2026-05-05T10:55:14.003" v="143" actId="1076"/>
          <ac:spMkLst>
            <pc:docMk/>
            <pc:sldMk cId="4181515496" sldId="274"/>
            <ac:spMk id="64" creationId="{96DDBCB9-2BE1-A01A-C5E5-E03EEA6F68A3}"/>
          </ac:spMkLst>
        </pc:spChg>
        <pc:spChg chg="mod">
          <ac:chgData name="kevin de man" userId="ac4abee6191a5827" providerId="LiveId" clId="{BF3AD636-F0AF-45DB-BF3B-74FFEF7134D1}" dt="2026-05-07T07:20:34.392" v="2832" actId="20577"/>
          <ac:spMkLst>
            <pc:docMk/>
            <pc:sldMk cId="4181515496" sldId="274"/>
            <ac:spMk id="65" creationId="{A925503F-AA0C-F90C-B25E-D1C785BD4786}"/>
          </ac:spMkLst>
        </pc:spChg>
      </pc:sldChg>
      <pc:sldChg chg="addSp delSp modSp add mod ord modAnim">
        <pc:chgData name="kevin de man" userId="ac4abee6191a5827" providerId="LiveId" clId="{BF3AD636-F0AF-45DB-BF3B-74FFEF7134D1}" dt="2026-05-07T06:48:01.287" v="2727" actId="14100"/>
        <pc:sldMkLst>
          <pc:docMk/>
          <pc:sldMk cId="2283875997" sldId="276"/>
        </pc:sldMkLst>
        <pc:spChg chg="add mod ord">
          <ac:chgData name="kevin de man" userId="ac4abee6191a5827" providerId="LiveId" clId="{BF3AD636-F0AF-45DB-BF3B-74FFEF7134D1}" dt="2026-05-07T06:43:22.175" v="2694" actId="1076"/>
          <ac:spMkLst>
            <pc:docMk/>
            <pc:sldMk cId="2283875997" sldId="276"/>
            <ac:spMk id="5" creationId="{E34B61B1-15BC-5BEC-BF3E-D66D6E1CC811}"/>
          </ac:spMkLst>
        </pc:spChg>
        <pc:spChg chg="add mod">
          <ac:chgData name="kevin de man" userId="ac4abee6191a5827" providerId="LiveId" clId="{BF3AD636-F0AF-45DB-BF3B-74FFEF7134D1}" dt="2026-05-06T12:13:02.615" v="2062" actId="1076"/>
          <ac:spMkLst>
            <pc:docMk/>
            <pc:sldMk cId="2283875997" sldId="276"/>
            <ac:spMk id="7" creationId="{7F3E8508-5FB9-255F-A47E-F68DB2385B3F}"/>
          </ac:spMkLst>
        </pc:spChg>
        <pc:spChg chg="add mod">
          <ac:chgData name="kevin de man" userId="ac4abee6191a5827" providerId="LiveId" clId="{BF3AD636-F0AF-45DB-BF3B-74FFEF7134D1}" dt="2026-05-06T13:08:11.110" v="2225" actId="20577"/>
          <ac:spMkLst>
            <pc:docMk/>
            <pc:sldMk cId="2283875997" sldId="276"/>
            <ac:spMk id="8" creationId="{3462143E-D8B3-E710-5652-B004FF4592C2}"/>
          </ac:spMkLst>
        </pc:spChg>
        <pc:spChg chg="add mod">
          <ac:chgData name="kevin de man" userId="ac4abee6191a5827" providerId="LiveId" clId="{BF3AD636-F0AF-45DB-BF3B-74FFEF7134D1}" dt="2026-05-06T12:13:02.615" v="2062" actId="1076"/>
          <ac:spMkLst>
            <pc:docMk/>
            <pc:sldMk cId="2283875997" sldId="276"/>
            <ac:spMk id="9" creationId="{9E492CD7-EDBA-27E2-7032-9B36ABDE4EB7}"/>
          </ac:spMkLst>
        </pc:spChg>
        <pc:spChg chg="add mod ord">
          <ac:chgData name="kevin de man" userId="ac4abee6191a5827" providerId="LiveId" clId="{BF3AD636-F0AF-45DB-BF3B-74FFEF7134D1}" dt="2026-05-07T06:43:31.365" v="2695" actId="167"/>
          <ac:spMkLst>
            <pc:docMk/>
            <pc:sldMk cId="2283875997" sldId="276"/>
            <ac:spMk id="11" creationId="{84EA4F8A-7C09-4E54-A282-1F6742343363}"/>
          </ac:spMkLst>
        </pc:spChg>
        <pc:spChg chg="add mod ord">
          <ac:chgData name="kevin de man" userId="ac4abee6191a5827" providerId="LiveId" clId="{BF3AD636-F0AF-45DB-BF3B-74FFEF7134D1}" dt="2026-05-07T06:43:31.365" v="2695" actId="167"/>
          <ac:spMkLst>
            <pc:docMk/>
            <pc:sldMk cId="2283875997" sldId="276"/>
            <ac:spMk id="12" creationId="{EC78A586-3983-A128-6FCA-74823FEE576A}"/>
          </ac:spMkLst>
        </pc:spChg>
        <pc:spChg chg="mod">
          <ac:chgData name="kevin de man" userId="ac4abee6191a5827" providerId="LiveId" clId="{BF3AD636-F0AF-45DB-BF3B-74FFEF7134D1}" dt="2026-05-07T06:43:51.840" v="2699" actId="208"/>
          <ac:spMkLst>
            <pc:docMk/>
            <pc:sldMk cId="2283875997" sldId="276"/>
            <ac:spMk id="15" creationId="{51B5F9F5-7291-417C-58FC-384292E19BBA}"/>
          </ac:spMkLst>
        </pc:spChg>
        <pc:picChg chg="add mod ord">
          <ac:chgData name="kevin de man" userId="ac4abee6191a5827" providerId="LiveId" clId="{BF3AD636-F0AF-45DB-BF3B-74FFEF7134D1}" dt="2026-05-07T06:43:22.175" v="2694" actId="1076"/>
          <ac:picMkLst>
            <pc:docMk/>
            <pc:sldMk cId="2283875997" sldId="276"/>
            <ac:picMk id="6" creationId="{DD9F9C90-15C5-8CD0-DDB0-10823ED4013D}"/>
          </ac:picMkLst>
        </pc:picChg>
        <pc:picChg chg="add mod">
          <ac:chgData name="kevin de man" userId="ac4abee6191a5827" providerId="LiveId" clId="{BF3AD636-F0AF-45DB-BF3B-74FFEF7134D1}" dt="2026-05-07T06:48:01.287" v="2727" actId="14100"/>
          <ac:picMkLst>
            <pc:docMk/>
            <pc:sldMk cId="2283875997" sldId="276"/>
            <ac:picMk id="13" creationId="{0C130DCD-8E24-27E1-4B29-C47F38CC181B}"/>
          </ac:picMkLst>
        </pc:picChg>
      </pc:sldChg>
      <pc:sldChg chg="addSp delSp modSp add mod ord modAnim">
        <pc:chgData name="kevin de man" userId="ac4abee6191a5827" providerId="LiveId" clId="{BF3AD636-F0AF-45DB-BF3B-74FFEF7134D1}" dt="2026-05-06T14:07:20.782" v="2422"/>
        <pc:sldMkLst>
          <pc:docMk/>
          <pc:sldMk cId="2718752276" sldId="277"/>
        </pc:sldMkLst>
        <pc:spChg chg="mod">
          <ac:chgData name="kevin de man" userId="ac4abee6191a5827" providerId="LiveId" clId="{BF3AD636-F0AF-45DB-BF3B-74FFEF7134D1}" dt="2026-05-06T13:13:21.523" v="2231" actId="1076"/>
          <ac:spMkLst>
            <pc:docMk/>
            <pc:sldMk cId="2718752276" sldId="277"/>
            <ac:spMk id="2" creationId="{88283D63-CA31-0D7B-825F-688FA68C0EDC}"/>
          </ac:spMkLst>
        </pc:spChg>
        <pc:spChg chg="add mod">
          <ac:chgData name="kevin de man" userId="ac4abee6191a5827" providerId="LiveId" clId="{BF3AD636-F0AF-45DB-BF3B-74FFEF7134D1}" dt="2026-05-06T11:56:14.728" v="1438" actId="1076"/>
          <ac:spMkLst>
            <pc:docMk/>
            <pc:sldMk cId="2718752276" sldId="277"/>
            <ac:spMk id="8" creationId="{923FD768-6D35-98C2-C67C-ABC906DEB428}"/>
          </ac:spMkLst>
        </pc:spChg>
        <pc:spChg chg="add mod">
          <ac:chgData name="kevin de man" userId="ac4abee6191a5827" providerId="LiveId" clId="{BF3AD636-F0AF-45DB-BF3B-74FFEF7134D1}" dt="2026-05-06T12:11:51.719" v="2057" actId="404"/>
          <ac:spMkLst>
            <pc:docMk/>
            <pc:sldMk cId="2718752276" sldId="277"/>
            <ac:spMk id="13" creationId="{81691C5D-33BA-06BC-6853-C52EB6440759}"/>
          </ac:spMkLst>
        </pc:spChg>
        <pc:spChg chg="add mod">
          <ac:chgData name="kevin de man" userId="ac4abee6191a5827" providerId="LiveId" clId="{BF3AD636-F0AF-45DB-BF3B-74FFEF7134D1}" dt="2026-05-06T13:11:53.140" v="2226" actId="1076"/>
          <ac:spMkLst>
            <pc:docMk/>
            <pc:sldMk cId="2718752276" sldId="277"/>
            <ac:spMk id="14" creationId="{0C6D88F5-A364-0140-363D-332A7DD864B6}"/>
          </ac:spMkLst>
        </pc:spChg>
        <pc:spChg chg="add mod">
          <ac:chgData name="kevin de man" userId="ac4abee6191a5827" providerId="LiveId" clId="{BF3AD636-F0AF-45DB-BF3B-74FFEF7134D1}" dt="2026-05-06T11:56:14.728" v="1438" actId="1076"/>
          <ac:spMkLst>
            <pc:docMk/>
            <pc:sldMk cId="2718752276" sldId="277"/>
            <ac:spMk id="17" creationId="{C7062643-8BCD-F27A-926F-2FADDE42FBD0}"/>
          </ac:spMkLst>
        </pc:spChg>
        <pc:spChg chg="add mod">
          <ac:chgData name="kevin de man" userId="ac4abee6191a5827" providerId="LiveId" clId="{BF3AD636-F0AF-45DB-BF3B-74FFEF7134D1}" dt="2026-05-06T11:56:14.728" v="1438" actId="1076"/>
          <ac:spMkLst>
            <pc:docMk/>
            <pc:sldMk cId="2718752276" sldId="277"/>
            <ac:spMk id="18" creationId="{EA322632-EB4E-85CB-E437-F27F7A8D58F3}"/>
          </ac:spMkLst>
        </pc:spChg>
        <pc:picChg chg="add mod">
          <ac:chgData name="kevin de man" userId="ac4abee6191a5827" providerId="LiveId" clId="{BF3AD636-F0AF-45DB-BF3B-74FFEF7134D1}" dt="2026-05-06T13:15:19.317" v="2239" actId="1076"/>
          <ac:picMkLst>
            <pc:docMk/>
            <pc:sldMk cId="2718752276" sldId="277"/>
            <ac:picMk id="6" creationId="{ED8D16A6-9B39-0A44-6BD9-E077388DD52A}"/>
          </ac:picMkLst>
        </pc:picChg>
        <pc:picChg chg="add mod">
          <ac:chgData name="kevin de man" userId="ac4abee6191a5827" providerId="LiveId" clId="{BF3AD636-F0AF-45DB-BF3B-74FFEF7134D1}" dt="2026-05-06T11:56:14.728" v="1438" actId="1076"/>
          <ac:picMkLst>
            <pc:docMk/>
            <pc:sldMk cId="2718752276" sldId="277"/>
            <ac:picMk id="7" creationId="{AC864606-58EF-1A34-282D-28F6F3E35B1B}"/>
          </ac:picMkLst>
        </pc:picChg>
      </pc:sldChg>
      <pc:sldChg chg="addSp delSp modSp add mod ord modAnim">
        <pc:chgData name="kevin de man" userId="ac4abee6191a5827" providerId="LiveId" clId="{BF3AD636-F0AF-45DB-BF3B-74FFEF7134D1}" dt="2026-05-07T12:29:32.872" v="2923"/>
        <pc:sldMkLst>
          <pc:docMk/>
          <pc:sldMk cId="4281670865" sldId="278"/>
        </pc:sldMkLst>
        <pc:spChg chg="add mod ord">
          <ac:chgData name="kevin de man" userId="ac4abee6191a5827" providerId="LiveId" clId="{BF3AD636-F0AF-45DB-BF3B-74FFEF7134D1}" dt="2026-05-07T07:19:37.371" v="2827" actId="1076"/>
          <ac:spMkLst>
            <pc:docMk/>
            <pc:sldMk cId="4281670865" sldId="278"/>
            <ac:spMk id="20" creationId="{CE00158D-3259-F563-8E38-6D489CF28C25}"/>
          </ac:spMkLst>
        </pc:spChg>
        <pc:spChg chg="add mod ord">
          <ac:chgData name="kevin de man" userId="ac4abee6191a5827" providerId="LiveId" clId="{BF3AD636-F0AF-45DB-BF3B-74FFEF7134D1}" dt="2026-05-07T07:13:44.541" v="2803" actId="166"/>
          <ac:spMkLst>
            <pc:docMk/>
            <pc:sldMk cId="4281670865" sldId="278"/>
            <ac:spMk id="22" creationId="{90383626-C797-E448-C999-DE638FAAC3C9}"/>
          </ac:spMkLst>
        </pc:spChg>
        <pc:spChg chg="add mod ord">
          <ac:chgData name="kevin de man" userId="ac4abee6191a5827" providerId="LiveId" clId="{BF3AD636-F0AF-45DB-BF3B-74FFEF7134D1}" dt="2026-05-07T07:19:33.979" v="2826" actId="1076"/>
          <ac:spMkLst>
            <pc:docMk/>
            <pc:sldMk cId="4281670865" sldId="278"/>
            <ac:spMk id="23" creationId="{A3D522AE-FDD0-3E97-8E51-39E7553C8231}"/>
          </ac:spMkLst>
        </pc:spChg>
        <pc:spChg chg="add mod">
          <ac:chgData name="kevin de man" userId="ac4abee6191a5827" providerId="LiveId" clId="{BF3AD636-F0AF-45DB-BF3B-74FFEF7134D1}" dt="2026-05-06T11:10:58.780" v="1232" actId="1076"/>
          <ac:spMkLst>
            <pc:docMk/>
            <pc:sldMk cId="4281670865" sldId="278"/>
            <ac:spMk id="33" creationId="{374622C8-04A9-8F6B-6352-3D982F57FBF4}"/>
          </ac:spMkLst>
        </pc:spChg>
        <pc:spChg chg="add mod">
          <ac:chgData name="kevin de man" userId="ac4abee6191a5827" providerId="LiveId" clId="{BF3AD636-F0AF-45DB-BF3B-74FFEF7134D1}" dt="2026-05-06T11:10:58.780" v="1232" actId="1076"/>
          <ac:spMkLst>
            <pc:docMk/>
            <pc:sldMk cId="4281670865" sldId="278"/>
            <ac:spMk id="34" creationId="{EE5B5394-D21B-C627-F7D0-B6A759D32275}"/>
          </ac:spMkLst>
        </pc:spChg>
        <pc:spChg chg="add mod">
          <ac:chgData name="kevin de man" userId="ac4abee6191a5827" providerId="LiveId" clId="{BF3AD636-F0AF-45DB-BF3B-74FFEF7134D1}" dt="2026-05-06T11:10:58.780" v="1232" actId="1076"/>
          <ac:spMkLst>
            <pc:docMk/>
            <pc:sldMk cId="4281670865" sldId="278"/>
            <ac:spMk id="35" creationId="{F0A2FB29-8B49-3E70-B597-3F10B201C622}"/>
          </ac:spMkLst>
        </pc:spChg>
        <pc:spChg chg="add mod">
          <ac:chgData name="kevin de man" userId="ac4abee6191a5827" providerId="LiveId" clId="{BF3AD636-F0AF-45DB-BF3B-74FFEF7134D1}" dt="2026-05-06T11:10:58.780" v="1232" actId="1076"/>
          <ac:spMkLst>
            <pc:docMk/>
            <pc:sldMk cId="4281670865" sldId="278"/>
            <ac:spMk id="36" creationId="{176D0938-9114-F900-3DFA-DE1EC71A980A}"/>
          </ac:spMkLst>
        </pc:spChg>
        <pc:spChg chg="add mod">
          <ac:chgData name="kevin de man" userId="ac4abee6191a5827" providerId="LiveId" clId="{BF3AD636-F0AF-45DB-BF3B-74FFEF7134D1}" dt="2026-05-06T11:08:07.488" v="1202" actId="207"/>
          <ac:spMkLst>
            <pc:docMk/>
            <pc:sldMk cId="4281670865" sldId="278"/>
            <ac:spMk id="37" creationId="{6E1EB360-500C-8641-CF0B-0BAEAA70894E}"/>
          </ac:spMkLst>
        </pc:spChg>
        <pc:spChg chg="add mod ord">
          <ac:chgData name="kevin de man" userId="ac4abee6191a5827" providerId="LiveId" clId="{BF3AD636-F0AF-45DB-BF3B-74FFEF7134D1}" dt="2026-05-06T11:06:14.244" v="1164" actId="1076"/>
          <ac:spMkLst>
            <pc:docMk/>
            <pc:sldMk cId="4281670865" sldId="278"/>
            <ac:spMk id="38" creationId="{0040A350-6309-9A41-24DA-FA30CA476DE1}"/>
          </ac:spMkLst>
        </pc:spChg>
        <pc:spChg chg="add mod ord">
          <ac:chgData name="kevin de man" userId="ac4abee6191a5827" providerId="LiveId" clId="{BF3AD636-F0AF-45DB-BF3B-74FFEF7134D1}" dt="2026-05-06T11:07:27.270" v="1184" actId="1076"/>
          <ac:spMkLst>
            <pc:docMk/>
            <pc:sldMk cId="4281670865" sldId="278"/>
            <ac:spMk id="39" creationId="{4F108D5D-1126-A0E9-D6EE-B115BDE47FDA}"/>
          </ac:spMkLst>
        </pc:spChg>
        <pc:spChg chg="add mod ord">
          <ac:chgData name="kevin de man" userId="ac4abee6191a5827" providerId="LiveId" clId="{BF3AD636-F0AF-45DB-BF3B-74FFEF7134D1}" dt="2026-05-06T11:09:39.393" v="1222" actId="207"/>
          <ac:spMkLst>
            <pc:docMk/>
            <pc:sldMk cId="4281670865" sldId="278"/>
            <ac:spMk id="40" creationId="{E5B970E0-274C-9C70-2F75-75A8666E53C4}"/>
          </ac:spMkLst>
        </pc:spChg>
        <pc:spChg chg="add mod ord">
          <ac:chgData name="kevin de man" userId="ac4abee6191a5827" providerId="LiveId" clId="{BF3AD636-F0AF-45DB-BF3B-74FFEF7134D1}" dt="2026-05-06T11:08:50.472" v="1211" actId="14100"/>
          <ac:spMkLst>
            <pc:docMk/>
            <pc:sldMk cId="4281670865" sldId="278"/>
            <ac:spMk id="41" creationId="{7FDC0508-CACD-620C-1675-82398A1F6972}"/>
          </ac:spMkLst>
        </pc:spChg>
        <pc:spChg chg="add mod ord">
          <ac:chgData name="kevin de man" userId="ac4abee6191a5827" providerId="LiveId" clId="{BF3AD636-F0AF-45DB-BF3B-74FFEF7134D1}" dt="2026-05-06T11:09:21.497" v="1218" actId="207"/>
          <ac:spMkLst>
            <pc:docMk/>
            <pc:sldMk cId="4281670865" sldId="278"/>
            <ac:spMk id="42" creationId="{73FBF231-0391-EC47-070A-32D3C2CCB2B4}"/>
          </ac:spMkLst>
        </pc:spChg>
        <pc:spChg chg="add mod">
          <ac:chgData name="kevin de man" userId="ac4abee6191a5827" providerId="LiveId" clId="{BF3AD636-F0AF-45DB-BF3B-74FFEF7134D1}" dt="2026-05-06T11:08:33.877" v="1206" actId="208"/>
          <ac:spMkLst>
            <pc:docMk/>
            <pc:sldMk cId="4281670865" sldId="278"/>
            <ac:spMk id="43" creationId="{087F7E4F-2FA7-43BB-9F7B-AB92F15014FF}"/>
          </ac:spMkLst>
        </pc:spChg>
        <pc:spChg chg="add mod">
          <ac:chgData name="kevin de man" userId="ac4abee6191a5827" providerId="LiveId" clId="{BF3AD636-F0AF-45DB-BF3B-74FFEF7134D1}" dt="2026-05-06T11:27:00.463" v="1414" actId="1076"/>
          <ac:spMkLst>
            <pc:docMk/>
            <pc:sldMk cId="4281670865" sldId="278"/>
            <ac:spMk id="44" creationId="{3E732B50-2553-621D-30FD-2DBFEEC5C193}"/>
          </ac:spMkLst>
        </pc:spChg>
        <pc:spChg chg="add mod">
          <ac:chgData name="kevin de man" userId="ac4abee6191a5827" providerId="LiveId" clId="{BF3AD636-F0AF-45DB-BF3B-74FFEF7134D1}" dt="2026-05-06T11:27:17.294" v="1420" actId="1076"/>
          <ac:spMkLst>
            <pc:docMk/>
            <pc:sldMk cId="4281670865" sldId="278"/>
            <ac:spMk id="45" creationId="{BDEC62C4-3706-E080-6AE8-F97251C34710}"/>
          </ac:spMkLst>
        </pc:spChg>
        <pc:picChg chg="add del mod">
          <ac:chgData name="kevin de man" userId="ac4abee6191a5827" providerId="LiveId" clId="{BF3AD636-F0AF-45DB-BF3B-74FFEF7134D1}" dt="2026-05-07T07:14:04.604" v="2810" actId="478"/>
          <ac:picMkLst>
            <pc:docMk/>
            <pc:sldMk cId="4281670865" sldId="278"/>
            <ac:picMk id="5" creationId="{8B41A519-CB2A-FE69-5532-16E7AF173AF2}"/>
          </ac:picMkLst>
        </pc:picChg>
        <pc:picChg chg="add mod">
          <ac:chgData name="kevin de man" userId="ac4abee6191a5827" providerId="LiveId" clId="{BF3AD636-F0AF-45DB-BF3B-74FFEF7134D1}" dt="2026-05-07T07:19:26.667" v="2825" actId="1076"/>
          <ac:picMkLst>
            <pc:docMk/>
            <pc:sldMk cId="4281670865" sldId="278"/>
            <ac:picMk id="6" creationId="{DA8DB685-C6E8-F139-1287-21FEA8499A2A}"/>
          </ac:picMkLst>
        </pc:picChg>
        <pc:picChg chg="add mod">
          <ac:chgData name="kevin de man" userId="ac4abee6191a5827" providerId="LiveId" clId="{BF3AD636-F0AF-45DB-BF3B-74FFEF7134D1}" dt="2026-05-07T07:19:03.621" v="2822" actId="1076"/>
          <ac:picMkLst>
            <pc:docMk/>
            <pc:sldMk cId="4281670865" sldId="278"/>
            <ac:picMk id="7" creationId="{64D0EB75-1070-ACA0-A9F3-206F2ED29AF0}"/>
          </ac:picMkLst>
        </pc:picChg>
        <pc:picChg chg="add del mod">
          <ac:chgData name="kevin de man" userId="ac4abee6191a5827" providerId="LiveId" clId="{BF3AD636-F0AF-45DB-BF3B-74FFEF7134D1}" dt="2026-05-07T07:12:22.485" v="2783" actId="478"/>
          <ac:picMkLst>
            <pc:docMk/>
            <pc:sldMk cId="4281670865" sldId="278"/>
            <ac:picMk id="8" creationId="{6FFEA0A4-A0AC-14C9-D2A1-E80EEC380B3D}"/>
          </ac:picMkLst>
        </pc:picChg>
        <pc:picChg chg="add mod ord">
          <ac:chgData name="kevin de man" userId="ac4abee6191a5827" providerId="LiveId" clId="{BF3AD636-F0AF-45DB-BF3B-74FFEF7134D1}" dt="2026-05-07T07:13:41.393" v="2802" actId="166"/>
          <ac:picMkLst>
            <pc:docMk/>
            <pc:sldMk cId="4281670865" sldId="278"/>
            <ac:picMk id="9" creationId="{6229F67F-7EC4-9A88-902A-0B02D9D2AD9F}"/>
          </ac:picMkLst>
        </pc:picChg>
        <pc:picChg chg="add del mod">
          <ac:chgData name="kevin de man" userId="ac4abee6191a5827" providerId="LiveId" clId="{BF3AD636-F0AF-45DB-BF3B-74FFEF7134D1}" dt="2026-05-07T07:14:02.820" v="2809" actId="478"/>
          <ac:picMkLst>
            <pc:docMk/>
            <pc:sldMk cId="4281670865" sldId="278"/>
            <ac:picMk id="17" creationId="{757D4B92-9340-5E4C-5A71-E63C17F4FFE0}"/>
          </ac:picMkLst>
        </pc:picChg>
      </pc:sldChg>
      <pc:sldChg chg="modSp add mod modAnim">
        <pc:chgData name="kevin de man" userId="ac4abee6191a5827" providerId="LiveId" clId="{BF3AD636-F0AF-45DB-BF3B-74FFEF7134D1}" dt="2026-05-06T12:51:32.668" v="2216"/>
        <pc:sldMkLst>
          <pc:docMk/>
          <pc:sldMk cId="2356439852" sldId="279"/>
        </pc:sldMkLst>
        <pc:spChg chg="mod">
          <ac:chgData name="kevin de man" userId="ac4abee6191a5827" providerId="LiveId" clId="{BF3AD636-F0AF-45DB-BF3B-74FFEF7134D1}" dt="2026-05-06T11:24:04.515" v="1394" actId="1076"/>
          <ac:spMkLst>
            <pc:docMk/>
            <pc:sldMk cId="2356439852" sldId="279"/>
            <ac:spMk id="6" creationId="{64CA485A-8EAB-93D1-BA24-D864FA5B6909}"/>
          </ac:spMkLst>
        </pc:spChg>
        <pc:spChg chg="mod">
          <ac:chgData name="kevin de man" userId="ac4abee6191a5827" providerId="LiveId" clId="{BF3AD636-F0AF-45DB-BF3B-74FFEF7134D1}" dt="2026-05-06T11:24:24.494" v="1400" actId="1076"/>
          <ac:spMkLst>
            <pc:docMk/>
            <pc:sldMk cId="2356439852" sldId="279"/>
            <ac:spMk id="19" creationId="{E4DB1038-6D29-34BE-B353-1BFF30CB1442}"/>
          </ac:spMkLst>
        </pc:spChg>
        <pc:picChg chg="mod">
          <ac:chgData name="kevin de man" userId="ac4abee6191a5827" providerId="LiveId" clId="{BF3AD636-F0AF-45DB-BF3B-74FFEF7134D1}" dt="2026-05-06T11:24:44.301" v="1401" actId="1076"/>
          <ac:picMkLst>
            <pc:docMk/>
            <pc:sldMk cId="2356439852" sldId="279"/>
            <ac:picMk id="31" creationId="{BE613385-87D8-9A09-6A51-8971FB10840D}"/>
          </ac:picMkLst>
        </pc:picChg>
      </pc:sldChg>
      <pc:sldChg chg="addSp delSp modSp add mod delAnim">
        <pc:chgData name="kevin de man" userId="ac4abee6191a5827" providerId="LiveId" clId="{BF3AD636-F0AF-45DB-BF3B-74FFEF7134D1}" dt="2026-05-08T08:12:06.875" v="3399" actId="732"/>
        <pc:sldMkLst>
          <pc:docMk/>
          <pc:sldMk cId="451689766" sldId="280"/>
        </pc:sldMkLst>
        <pc:spChg chg="mod">
          <ac:chgData name="kevin de man" userId="ac4abee6191a5827" providerId="LiveId" clId="{BF3AD636-F0AF-45DB-BF3B-74FFEF7134D1}" dt="2026-05-06T12:07:04.329" v="2020"/>
          <ac:spMkLst>
            <pc:docMk/>
            <pc:sldMk cId="451689766" sldId="280"/>
            <ac:spMk id="4" creationId="{1F090213-F6CA-630C-97B8-18F8A0862215}"/>
          </ac:spMkLst>
        </pc:spChg>
        <pc:spChg chg="add mod">
          <ac:chgData name="kevin de man" userId="ac4abee6191a5827" providerId="LiveId" clId="{BF3AD636-F0AF-45DB-BF3B-74FFEF7134D1}" dt="2026-05-06T12:07:17.763" v="2024"/>
          <ac:spMkLst>
            <pc:docMk/>
            <pc:sldMk cId="451689766" sldId="280"/>
            <ac:spMk id="40" creationId="{CA846908-B9C8-F386-0626-BFC838F35837}"/>
          </ac:spMkLst>
        </pc:spChg>
        <pc:spChg chg="add mod">
          <ac:chgData name="kevin de man" userId="ac4abee6191a5827" providerId="LiveId" clId="{BF3AD636-F0AF-45DB-BF3B-74FFEF7134D1}" dt="2026-05-06T13:47:28.560" v="2420" actId="207"/>
          <ac:spMkLst>
            <pc:docMk/>
            <pc:sldMk cId="451689766" sldId="280"/>
            <ac:spMk id="43" creationId="{6DF11331-458E-C59E-C1FD-9754BE57E575}"/>
          </ac:spMkLst>
        </pc:spChg>
        <pc:picChg chg="add mod">
          <ac:chgData name="kevin de man" userId="ac4abee6191a5827" providerId="LiveId" clId="{BF3AD636-F0AF-45DB-BF3B-74FFEF7134D1}" dt="2026-05-06T12:07:17.763" v="2024"/>
          <ac:picMkLst>
            <pc:docMk/>
            <pc:sldMk cId="451689766" sldId="280"/>
            <ac:picMk id="38" creationId="{4EE1CBF1-A064-6381-D526-6AAEA40071E5}"/>
          </ac:picMkLst>
        </pc:picChg>
        <pc:picChg chg="add mod modCrop">
          <ac:chgData name="kevin de man" userId="ac4abee6191a5827" providerId="LiveId" clId="{BF3AD636-F0AF-45DB-BF3B-74FFEF7134D1}" dt="2026-05-08T08:12:06.875" v="3399" actId="732"/>
          <ac:picMkLst>
            <pc:docMk/>
            <pc:sldMk cId="451689766" sldId="280"/>
            <ac:picMk id="39" creationId="{560B2DD8-6CFE-5DEC-2830-DDE94C67390A}"/>
          </ac:picMkLst>
        </pc:picChg>
      </pc:sldChg>
      <pc:sldChg chg="addSp delSp modSp add mod modAnim">
        <pc:chgData name="kevin de man" userId="ac4abee6191a5827" providerId="LiveId" clId="{BF3AD636-F0AF-45DB-BF3B-74FFEF7134D1}" dt="2026-05-06T17:34:50.605" v="2580" actId="1076"/>
        <pc:sldMkLst>
          <pc:docMk/>
          <pc:sldMk cId="4183548440" sldId="281"/>
        </pc:sldMkLst>
        <pc:spChg chg="mod">
          <ac:chgData name="kevin de man" userId="ac4abee6191a5827" providerId="LiveId" clId="{BF3AD636-F0AF-45DB-BF3B-74FFEF7134D1}" dt="2026-05-06T13:43:01.325" v="2405" actId="20577"/>
          <ac:spMkLst>
            <pc:docMk/>
            <pc:sldMk cId="4183548440" sldId="281"/>
            <ac:spMk id="4" creationId="{6F9CA3BE-C9C8-0473-1546-E5C0051D6341}"/>
          </ac:spMkLst>
        </pc:spChg>
        <pc:picChg chg="add mod">
          <ac:chgData name="kevin de man" userId="ac4abee6191a5827" providerId="LiveId" clId="{BF3AD636-F0AF-45DB-BF3B-74FFEF7134D1}" dt="2026-05-06T17:34:50.605" v="2580" actId="1076"/>
          <ac:picMkLst>
            <pc:docMk/>
            <pc:sldMk cId="4183548440" sldId="281"/>
            <ac:picMk id="6" creationId="{BF9C4CAC-C397-F0BF-549D-3C8553AEA7B5}"/>
          </ac:picMkLst>
        </pc:picChg>
      </pc:sldChg>
      <pc:sldChg chg="addSp delSp modSp add mod">
        <pc:chgData name="kevin de man" userId="ac4abee6191a5827" providerId="LiveId" clId="{BF3AD636-F0AF-45DB-BF3B-74FFEF7134D1}" dt="2026-05-06T20:22:31.960" v="2674" actId="20577"/>
        <pc:sldMkLst>
          <pc:docMk/>
          <pc:sldMk cId="3593885654" sldId="282"/>
        </pc:sldMkLst>
        <pc:spChg chg="mod">
          <ac:chgData name="kevin de man" userId="ac4abee6191a5827" providerId="LiveId" clId="{BF3AD636-F0AF-45DB-BF3B-74FFEF7134D1}" dt="2026-05-06T20:22:05.610" v="2654" actId="20577"/>
          <ac:spMkLst>
            <pc:docMk/>
            <pc:sldMk cId="3593885654" sldId="282"/>
            <ac:spMk id="4" creationId="{60ECF6B0-2DAF-76A0-CABC-029939E6698E}"/>
          </ac:spMkLst>
        </pc:spChg>
        <pc:spChg chg="add mod">
          <ac:chgData name="kevin de man" userId="ac4abee6191a5827" providerId="LiveId" clId="{BF3AD636-F0AF-45DB-BF3B-74FFEF7134D1}" dt="2026-05-06T20:22:31.960" v="2674" actId="20577"/>
          <ac:spMkLst>
            <pc:docMk/>
            <pc:sldMk cId="3593885654" sldId="282"/>
            <ac:spMk id="7" creationId="{C988E54F-D4CC-CAB9-D3DE-B365BA6209F2}"/>
          </ac:spMkLst>
        </pc:spChg>
        <pc:picChg chg="add mod">
          <ac:chgData name="kevin de man" userId="ac4abee6191a5827" providerId="LiveId" clId="{BF3AD636-F0AF-45DB-BF3B-74FFEF7134D1}" dt="2026-05-06T20:19:59.908" v="2614" actId="1076"/>
          <ac:picMkLst>
            <pc:docMk/>
            <pc:sldMk cId="3593885654" sldId="282"/>
            <ac:picMk id="5" creationId="{1B43696F-ACD3-768C-76E7-DCA37F21EC5E}"/>
          </ac:picMkLst>
        </pc:picChg>
      </pc:sldChg>
    </pc:docChg>
  </pc:docChgLst>
  <pc:docChgLst>
    <pc:chgData name="kevin de man" userId="ac4abee6191a5827" providerId="Windows Live" clId="Web-{DD23B115-BE29-41DB-8E14-AF55DC55BABC}"/>
    <pc:docChg chg="addSld modSld">
      <pc:chgData name="kevin de man" userId="ac4abee6191a5827" providerId="Windows Live" clId="Web-{DD23B115-BE29-41DB-8E14-AF55DC55BABC}" dt="2026-05-04T13:55:11.238" v="440"/>
      <pc:docMkLst>
        <pc:docMk/>
      </pc:docMkLst>
      <pc:sldChg chg="addSp delSp modSp">
        <pc:chgData name="kevin de man" userId="ac4abee6191a5827" providerId="Windows Live" clId="Web-{DD23B115-BE29-41DB-8E14-AF55DC55BABC}" dt="2026-05-04T12:35:16.434" v="238" actId="20577"/>
        <pc:sldMkLst>
          <pc:docMk/>
          <pc:sldMk cId="0" sldId="256"/>
        </pc:sldMkLst>
        <pc:spChg chg="mod">
          <ac:chgData name="kevin de man" userId="ac4abee6191a5827" providerId="Windows Live" clId="Web-{DD23B115-BE29-41DB-8E14-AF55DC55BABC}" dt="2026-05-04T12:33:23.121" v="213" actId="20577"/>
          <ac:spMkLst>
            <pc:docMk/>
            <pc:sldMk cId="0" sldId="256"/>
            <ac:spMk id="5" creationId="{00000000-0000-0000-0000-000000000000}"/>
          </ac:spMkLst>
        </pc:spChg>
        <pc:spChg chg="mod">
          <ac:chgData name="kevin de man" userId="ac4abee6191a5827" providerId="Windows Live" clId="Web-{DD23B115-BE29-41DB-8E14-AF55DC55BABC}" dt="2026-05-04T12:11:36.854" v="87" actId="1076"/>
          <ac:spMkLst>
            <pc:docMk/>
            <pc:sldMk cId="0" sldId="256"/>
            <ac:spMk id="6" creationId="{00000000-0000-0000-0000-000000000000}"/>
          </ac:spMkLst>
        </pc:spChg>
        <pc:spChg chg="mod">
          <ac:chgData name="kevin de man" userId="ac4abee6191a5827" providerId="Windows Live" clId="Web-{DD23B115-BE29-41DB-8E14-AF55DC55BABC}" dt="2026-05-04T12:35:16.434" v="238" actId="20577"/>
          <ac:spMkLst>
            <pc:docMk/>
            <pc:sldMk cId="0" sldId="256"/>
            <ac:spMk id="7" creationId="{00000000-0000-0000-0000-000000000000}"/>
          </ac:spMkLst>
        </pc:spChg>
        <pc:spChg chg="mod">
          <ac:chgData name="kevin de man" userId="ac4abee6191a5827" providerId="Windows Live" clId="Web-{DD23B115-BE29-41DB-8E14-AF55DC55BABC}" dt="2026-05-04T12:10:10.994" v="54"/>
          <ac:spMkLst>
            <pc:docMk/>
            <pc:sldMk cId="0" sldId="256"/>
            <ac:spMk id="11" creationId="{9476F99C-4D3E-1B9F-6F62-B1143FA8C2EF}"/>
          </ac:spMkLst>
        </pc:spChg>
      </pc:sldChg>
      <pc:sldChg chg="modSp addAnim delAnim">
        <pc:chgData name="kevin de man" userId="ac4abee6191a5827" providerId="Windows Live" clId="Web-{DD23B115-BE29-41DB-8E14-AF55DC55BABC}" dt="2026-05-04T13:10:34.375" v="374"/>
        <pc:sldMkLst>
          <pc:docMk/>
          <pc:sldMk cId="0" sldId="258"/>
        </pc:sldMkLst>
        <pc:spChg chg="mod">
          <ac:chgData name="kevin de man" userId="ac4abee6191a5827" providerId="Windows Live" clId="Web-{DD23B115-BE29-41DB-8E14-AF55DC55BABC}" dt="2026-05-04T12:40:01.043" v="252" actId="20577"/>
          <ac:spMkLst>
            <pc:docMk/>
            <pc:sldMk cId="0" sldId="258"/>
            <ac:spMk id="9" creationId="{00000000-0000-0000-0000-000000000000}"/>
          </ac:spMkLst>
        </pc:spChg>
        <pc:spChg chg="mod">
          <ac:chgData name="kevin de man" userId="ac4abee6191a5827" providerId="Windows Live" clId="Web-{DD23B115-BE29-41DB-8E14-AF55DC55BABC}" dt="2026-05-04T12:40:55.903" v="266" actId="20577"/>
          <ac:spMkLst>
            <pc:docMk/>
            <pc:sldMk cId="0" sldId="258"/>
            <ac:spMk id="13" creationId="{00000000-0000-0000-0000-000000000000}"/>
          </ac:spMkLst>
        </pc:spChg>
        <pc:spChg chg="mod">
          <ac:chgData name="kevin de man" userId="ac4abee6191a5827" providerId="Windows Live" clId="Web-{DD23B115-BE29-41DB-8E14-AF55DC55BABC}" dt="2026-05-04T12:57:07.389" v="295" actId="20577"/>
          <ac:spMkLst>
            <pc:docMk/>
            <pc:sldMk cId="0" sldId="258"/>
            <ac:spMk id="17" creationId="{00000000-0000-0000-0000-000000000000}"/>
          </ac:spMkLst>
        </pc:spChg>
      </pc:sldChg>
      <pc:sldChg chg="addSp delSp modSp addAnim delAnim modAnim">
        <pc:chgData name="kevin de man" userId="ac4abee6191a5827" providerId="Windows Live" clId="Web-{DD23B115-BE29-41DB-8E14-AF55DC55BABC}" dt="2026-05-04T13:23:42.220" v="412"/>
        <pc:sldMkLst>
          <pc:docMk/>
          <pc:sldMk cId="0" sldId="259"/>
        </pc:sldMkLst>
        <pc:spChg chg="mod">
          <ac:chgData name="kevin de man" userId="ac4abee6191a5827" providerId="Windows Live" clId="Web-{DD23B115-BE29-41DB-8E14-AF55DC55BABC}" dt="2026-05-04T13:23:21.876" v="410" actId="1076"/>
          <ac:spMkLst>
            <pc:docMk/>
            <pc:sldMk cId="0" sldId="259"/>
            <ac:spMk id="6" creationId="{00000000-0000-0000-0000-000000000000}"/>
          </ac:spMkLst>
        </pc:spChg>
        <pc:spChg chg="add del mod">
          <ac:chgData name="kevin de man" userId="ac4abee6191a5827" providerId="Windows Live" clId="Web-{DD23B115-BE29-41DB-8E14-AF55DC55BABC}" dt="2026-05-04T12:59:51.718" v="315" actId="1076"/>
          <ac:spMkLst>
            <pc:docMk/>
            <pc:sldMk cId="0" sldId="259"/>
            <ac:spMk id="7" creationId="{00000000-0000-0000-0000-000000000000}"/>
          </ac:spMkLst>
        </pc:spChg>
        <pc:spChg chg="add del mod">
          <ac:chgData name="kevin de man" userId="ac4abee6191a5827" providerId="Windows Live" clId="Web-{DD23B115-BE29-41DB-8E14-AF55DC55BABC}" dt="2026-05-04T12:59:51.733" v="316" actId="1076"/>
          <ac:spMkLst>
            <pc:docMk/>
            <pc:sldMk cId="0" sldId="259"/>
            <ac:spMk id="8" creationId="{00000000-0000-0000-0000-000000000000}"/>
          </ac:spMkLst>
        </pc:spChg>
        <pc:spChg chg="add del mod">
          <ac:chgData name="kevin de man" userId="ac4abee6191a5827" providerId="Windows Live" clId="Web-{DD23B115-BE29-41DB-8E14-AF55DC55BABC}" dt="2026-05-04T12:59:51.733" v="317" actId="1076"/>
          <ac:spMkLst>
            <pc:docMk/>
            <pc:sldMk cId="0" sldId="259"/>
            <ac:spMk id="9" creationId="{00000000-0000-0000-0000-000000000000}"/>
          </ac:spMkLst>
        </pc:spChg>
        <pc:spChg chg="add del mod">
          <ac:chgData name="kevin de man" userId="ac4abee6191a5827" providerId="Windows Live" clId="Web-{DD23B115-BE29-41DB-8E14-AF55DC55BABC}" dt="2026-05-04T12:59:51.733" v="318" actId="1076"/>
          <ac:spMkLst>
            <pc:docMk/>
            <pc:sldMk cId="0" sldId="259"/>
            <ac:spMk id="10" creationId="{00000000-0000-0000-0000-000000000000}"/>
          </ac:spMkLst>
        </pc:spChg>
        <pc:spChg chg="add del mod">
          <ac:chgData name="kevin de man" userId="ac4abee6191a5827" providerId="Windows Live" clId="Web-{DD23B115-BE29-41DB-8E14-AF55DC55BABC}" dt="2026-05-04T12:59:51.749" v="319" actId="1076"/>
          <ac:spMkLst>
            <pc:docMk/>
            <pc:sldMk cId="0" sldId="259"/>
            <ac:spMk id="11" creationId="{00000000-0000-0000-0000-000000000000}"/>
          </ac:spMkLst>
        </pc:spChg>
        <pc:spChg chg="add del mod">
          <ac:chgData name="kevin de man" userId="ac4abee6191a5827" providerId="Windows Live" clId="Web-{DD23B115-BE29-41DB-8E14-AF55DC55BABC}" dt="2026-05-04T12:59:51.749" v="320" actId="1076"/>
          <ac:spMkLst>
            <pc:docMk/>
            <pc:sldMk cId="0" sldId="259"/>
            <ac:spMk id="12" creationId="{00000000-0000-0000-0000-000000000000}"/>
          </ac:spMkLst>
        </pc:spChg>
        <pc:spChg chg="add del mod">
          <ac:chgData name="kevin de man" userId="ac4abee6191a5827" providerId="Windows Live" clId="Web-{DD23B115-BE29-41DB-8E14-AF55DC55BABC}" dt="2026-05-04T12:59:51.765" v="321" actId="1076"/>
          <ac:spMkLst>
            <pc:docMk/>
            <pc:sldMk cId="0" sldId="259"/>
            <ac:spMk id="13" creationId="{00000000-0000-0000-0000-000000000000}"/>
          </ac:spMkLst>
        </pc:spChg>
        <pc:spChg chg="add del mod">
          <ac:chgData name="kevin de man" userId="ac4abee6191a5827" providerId="Windows Live" clId="Web-{DD23B115-BE29-41DB-8E14-AF55DC55BABC}" dt="2026-05-04T12:59:51.765" v="322" actId="1076"/>
          <ac:spMkLst>
            <pc:docMk/>
            <pc:sldMk cId="0" sldId="259"/>
            <ac:spMk id="14" creationId="{00000000-0000-0000-0000-000000000000}"/>
          </ac:spMkLst>
        </pc:spChg>
        <pc:spChg chg="add del mod">
          <ac:chgData name="kevin de man" userId="ac4abee6191a5827" providerId="Windows Live" clId="Web-{DD23B115-BE29-41DB-8E14-AF55DC55BABC}" dt="2026-05-04T12:59:51.780" v="323" actId="1076"/>
          <ac:spMkLst>
            <pc:docMk/>
            <pc:sldMk cId="0" sldId="259"/>
            <ac:spMk id="15" creationId="{00000000-0000-0000-0000-000000000000}"/>
          </ac:spMkLst>
        </pc:spChg>
        <pc:spChg chg="add mod">
          <ac:chgData name="kevin de man" userId="ac4abee6191a5827" providerId="Windows Live" clId="Web-{DD23B115-BE29-41DB-8E14-AF55DC55BABC}" dt="2026-05-04T12:59:51.780" v="324" actId="1076"/>
          <ac:spMkLst>
            <pc:docMk/>
            <pc:sldMk cId="0" sldId="259"/>
            <ac:spMk id="21" creationId="{FD35636A-F8D8-24AF-E196-556A786BC452}"/>
          </ac:spMkLst>
        </pc:spChg>
        <pc:spChg chg="add mod">
          <ac:chgData name="kevin de man" userId="ac4abee6191a5827" providerId="Windows Live" clId="Web-{DD23B115-BE29-41DB-8E14-AF55DC55BABC}" dt="2026-05-04T12:59:51.780" v="325" actId="1076"/>
          <ac:spMkLst>
            <pc:docMk/>
            <pc:sldMk cId="0" sldId="259"/>
            <ac:spMk id="23" creationId="{9BA4E51F-CB49-3DFB-9E3C-BB7F97B29B0E}"/>
          </ac:spMkLst>
        </pc:spChg>
        <pc:spChg chg="add mod">
          <ac:chgData name="kevin de man" userId="ac4abee6191a5827" providerId="Windows Live" clId="Web-{DD23B115-BE29-41DB-8E14-AF55DC55BABC}" dt="2026-05-04T12:59:51.796" v="326" actId="1076"/>
          <ac:spMkLst>
            <pc:docMk/>
            <pc:sldMk cId="0" sldId="259"/>
            <ac:spMk id="24" creationId="{65ADDEB7-49D1-33C1-C50F-1BA079E19B0F}"/>
          </ac:spMkLst>
        </pc:spChg>
        <pc:spChg chg="add mod">
          <ac:chgData name="kevin de man" userId="ac4abee6191a5827" providerId="Windows Live" clId="Web-{DD23B115-BE29-41DB-8E14-AF55DC55BABC}" dt="2026-05-04T12:59:51.796" v="327" actId="1076"/>
          <ac:spMkLst>
            <pc:docMk/>
            <pc:sldMk cId="0" sldId="259"/>
            <ac:spMk id="25" creationId="{1796F778-8DAB-253C-897B-E596E7E11853}"/>
          </ac:spMkLst>
        </pc:spChg>
        <pc:cxnChg chg="add mod">
          <ac:chgData name="kevin de man" userId="ac4abee6191a5827" providerId="Windows Live" clId="Web-{DD23B115-BE29-41DB-8E14-AF55DC55BABC}" dt="2026-05-04T12:59:51.811" v="328" actId="1076"/>
          <ac:cxnSpMkLst>
            <pc:docMk/>
            <pc:sldMk cId="0" sldId="259"/>
            <ac:cxnSpMk id="27" creationId="{13CB4088-B73E-1263-8E85-85BCBEED50F8}"/>
          </ac:cxnSpMkLst>
        </pc:cxnChg>
      </pc:sldChg>
      <pc:sldChg chg="addSp delSp modSp">
        <pc:chgData name="kevin de man" userId="ac4abee6191a5827" providerId="Windows Live" clId="Web-{DD23B115-BE29-41DB-8E14-AF55DC55BABC}" dt="2026-05-04T13:00:40.312" v="337" actId="20577"/>
        <pc:sldMkLst>
          <pc:docMk/>
          <pc:sldMk cId="0" sldId="260"/>
        </pc:sldMkLst>
        <pc:spChg chg="mod">
          <ac:chgData name="kevin de man" userId="ac4abee6191a5827" providerId="Windows Live" clId="Web-{DD23B115-BE29-41DB-8E14-AF55DC55BABC}" dt="2026-05-04T12:03:45.291" v="49" actId="20577"/>
          <ac:spMkLst>
            <pc:docMk/>
            <pc:sldMk cId="0" sldId="260"/>
            <ac:spMk id="5" creationId="{00000000-0000-0000-0000-000000000000}"/>
          </ac:spMkLst>
        </pc:spChg>
        <pc:spChg chg="mod">
          <ac:chgData name="kevin de man" userId="ac4abee6191a5827" providerId="Windows Live" clId="Web-{DD23B115-BE29-41DB-8E14-AF55DC55BABC}" dt="2026-05-04T13:00:40.312" v="337" actId="20577"/>
          <ac:spMkLst>
            <pc:docMk/>
            <pc:sldMk cId="0" sldId="260"/>
            <ac:spMk id="7" creationId="{00000000-0000-0000-0000-000000000000}"/>
          </ac:spMkLst>
        </pc:spChg>
      </pc:sldChg>
      <pc:sldChg chg="add replId">
        <pc:chgData name="kevin de man" userId="ac4abee6191a5827" providerId="Windows Live" clId="Web-{DD23B115-BE29-41DB-8E14-AF55DC55BABC}" dt="2026-05-04T12:45:48.873" v="292"/>
        <pc:sldMkLst>
          <pc:docMk/>
          <pc:sldMk cId="3417639859" sldId="267"/>
        </pc:sldMkLst>
      </pc:sldChg>
    </pc:docChg>
  </pc:docChgLst>
  <pc:docChgLst>
    <pc:chgData name="kevin de man" userId="ac4abee6191a5827" providerId="Windows Live" clId="Web-{65CD0EBD-3809-4882-9662-66A3B38E9BA9}"/>
    <pc:docChg chg="addSld delSld modSld sldOrd">
      <pc:chgData name="kevin de man" userId="ac4abee6191a5827" providerId="Windows Live" clId="Web-{65CD0EBD-3809-4882-9662-66A3B38E9BA9}" dt="2026-05-04T15:28:33.052" v="544" actId="14100"/>
      <pc:docMkLst>
        <pc:docMk/>
      </pc:docMkLst>
      <pc:sldChg chg="modSp">
        <pc:chgData name="kevin de man" userId="ac4abee6191a5827" providerId="Windows Live" clId="Web-{65CD0EBD-3809-4882-9662-66A3B38E9BA9}" dt="2026-05-04T14:10:31.166" v="16" actId="1076"/>
        <pc:sldMkLst>
          <pc:docMk/>
          <pc:sldMk cId="0" sldId="256"/>
        </pc:sldMkLst>
        <pc:spChg chg="mod">
          <ac:chgData name="kevin de man" userId="ac4abee6191a5827" providerId="Windows Live" clId="Web-{65CD0EBD-3809-4882-9662-66A3B38E9BA9}" dt="2026-05-04T14:10:31.166" v="16" actId="1076"/>
          <ac:spMkLst>
            <pc:docMk/>
            <pc:sldMk cId="0" sldId="256"/>
            <ac:spMk id="4" creationId="{00000000-0000-0000-0000-000000000000}"/>
          </ac:spMkLst>
        </pc:spChg>
        <pc:spChg chg="mod">
          <ac:chgData name="kevin de man" userId="ac4abee6191a5827" providerId="Windows Live" clId="Web-{65CD0EBD-3809-4882-9662-66A3B38E9BA9}" dt="2026-05-04T14:10:30.979" v="15" actId="1076"/>
          <ac:spMkLst>
            <pc:docMk/>
            <pc:sldMk cId="0" sldId="256"/>
            <ac:spMk id="7" creationId="{00000000-0000-0000-0000-000000000000}"/>
          </ac:spMkLst>
        </pc:spChg>
        <pc:picChg chg="mod">
          <ac:chgData name="kevin de man" userId="ac4abee6191a5827" providerId="Windows Live" clId="Web-{65CD0EBD-3809-4882-9662-66A3B38E9BA9}" dt="2026-05-04T14:04:52.851" v="2" actId="1076"/>
          <ac:picMkLst>
            <pc:docMk/>
            <pc:sldMk cId="0" sldId="256"/>
            <ac:picMk id="8" creationId="{15E7A277-DBB1-B3F6-AD09-BD229E4AD148}"/>
          </ac:picMkLst>
        </pc:picChg>
        <pc:picChg chg="mod">
          <ac:chgData name="kevin de man" userId="ac4abee6191a5827" providerId="Windows Live" clId="Web-{65CD0EBD-3809-4882-9662-66A3B38E9BA9}" dt="2026-05-04T14:04:49.804" v="1" actId="14100"/>
          <ac:picMkLst>
            <pc:docMk/>
            <pc:sldMk cId="0" sldId="256"/>
            <ac:picMk id="10" creationId="{D941E6C0-6D97-D88F-B7E0-CB49F9064BC5}"/>
          </ac:picMkLst>
        </pc:picChg>
      </pc:sldChg>
      <pc:sldChg chg="addSp delSp modSp addAnim delAnim modAnim">
        <pc:chgData name="kevin de man" userId="ac4abee6191a5827" providerId="Windows Live" clId="Web-{65CD0EBD-3809-4882-9662-66A3B38E9BA9}" dt="2026-05-04T15:25:36.825" v="521"/>
        <pc:sldMkLst>
          <pc:docMk/>
          <pc:sldMk cId="0" sldId="260"/>
        </pc:sldMkLst>
      </pc:sldChg>
      <pc:sldChg chg="addSp delSp modSp ord">
        <pc:chgData name="kevin de man" userId="ac4abee6191a5827" providerId="Windows Live" clId="Web-{65CD0EBD-3809-4882-9662-66A3B38E9BA9}" dt="2026-05-04T15:05:02.432" v="404" actId="1076"/>
        <pc:sldMkLst>
          <pc:docMk/>
          <pc:sldMk cId="3417639859" sldId="267"/>
        </pc:sldMkLst>
        <pc:spChg chg="mod">
          <ac:chgData name="kevin de man" userId="ac4abee6191a5827" providerId="Windows Live" clId="Web-{65CD0EBD-3809-4882-9662-66A3B38E9BA9}" dt="2026-05-04T14:15:36.655" v="123" actId="20577"/>
          <ac:spMkLst>
            <pc:docMk/>
            <pc:sldMk cId="3417639859" sldId="267"/>
            <ac:spMk id="7" creationId="{47FC4AC4-28F9-F386-4E44-B6829E67B3AB}"/>
          </ac:spMkLst>
        </pc:spChg>
        <pc:picChg chg="add mod">
          <ac:chgData name="kevin de man" userId="ac4abee6191a5827" providerId="Windows Live" clId="Web-{65CD0EBD-3809-4882-9662-66A3B38E9BA9}" dt="2026-05-04T15:05:02.432" v="404" actId="1076"/>
          <ac:picMkLst>
            <pc:docMk/>
            <pc:sldMk cId="3417639859" sldId="267"/>
            <ac:picMk id="6" creationId="{202DBAEA-B1A8-DB16-42C9-A3EED7903F49}"/>
          </ac:picMkLst>
        </pc:picChg>
      </pc:sldChg>
    </pc:docChg>
  </pc:docChgLst>
  <pc:docChgLst>
    <pc:chgData name="kevin de man" userId="ac4abee6191a5827" providerId="Windows Live" clId="Web-{5487EA0C-5A97-4FFE-AD66-A9EA362CC032}"/>
    <pc:docChg chg="modSld">
      <pc:chgData name="kevin de man" userId="ac4abee6191a5827" providerId="Windows Live" clId="Web-{5487EA0C-5A97-4FFE-AD66-A9EA362CC032}" dt="2026-05-04T19:56:55.187" v="27"/>
      <pc:docMkLst>
        <pc:docMk/>
      </pc:docMkLst>
      <pc:sldChg chg="addSp delSp modSp addAnim delAnim modAnim">
        <pc:chgData name="kevin de man" userId="ac4abee6191a5827" providerId="Windows Live" clId="Web-{5487EA0C-5A97-4FFE-AD66-A9EA362CC032}" dt="2026-05-04T19:56:55.187" v="27"/>
        <pc:sldMkLst>
          <pc:docMk/>
          <pc:sldMk cId="0" sldId="258"/>
        </pc:sldMkLst>
      </pc:sldChg>
    </pc:docChg>
  </pc:docChgLst>
  <pc:docChgLst>
    <pc:chgData clId="Web-{E986264A-9A83-4072-AC66-53EE0CC827D4}"/>
    <pc:docChg chg="modSld">
      <pc:chgData name="" userId="" providerId="" clId="Web-{E986264A-9A83-4072-AC66-53EE0CC827D4}" dt="2026-05-04T08:27:45.260" v="0"/>
      <pc:docMkLst>
        <pc:docMk/>
      </pc:docMkLst>
      <pc:sldChg chg="delSp">
        <pc:chgData name="" userId="" providerId="" clId="Web-{E986264A-9A83-4072-AC66-53EE0CC827D4}" dt="2026-05-04T08:27:45.260" v="0"/>
        <pc:sldMkLst>
          <pc:docMk/>
          <pc:sldMk cId="0" sldId="256"/>
        </pc:sldMkLst>
        <pc:spChg chg="del">
          <ac:chgData name="" userId="" providerId="" clId="Web-{E986264A-9A83-4072-AC66-53EE0CC827D4}" dt="2026-05-04T08:27:45.260" v="0"/>
          <ac:spMkLst>
            <pc:docMk/>
            <pc:sldMk cId="0" sldId="256"/>
            <ac:spMk id="6" creationId="{00000000-0000-0000-0000-000000000000}"/>
          </ac:spMkLst>
        </pc:spChg>
      </pc:sldChg>
    </pc:docChg>
  </pc:docChgLst>
  <pc:docChgLst>
    <pc:chgData name="kevin de man" userId="ac4abee6191a5827" providerId="Windows Live" clId="Web-{4B767534-F0C0-FA9C-7DB4-9EDB869319B8}"/>
    <pc:docChg chg="modSld">
      <pc:chgData name="kevin de man" userId="ac4abee6191a5827" providerId="Windows Live" clId="Web-{4B767534-F0C0-FA9C-7DB4-9EDB869319B8}" dt="2026-05-07T06:55:57.826" v="9" actId="1076"/>
      <pc:docMkLst>
        <pc:docMk/>
      </pc:docMkLst>
      <pc:sldChg chg="addSp delSp modSp">
        <pc:chgData name="kevin de man" userId="ac4abee6191a5827" providerId="Windows Live" clId="Web-{4B767534-F0C0-FA9C-7DB4-9EDB869319B8}" dt="2026-05-07T06:55:57.826" v="9" actId="1076"/>
        <pc:sldMkLst>
          <pc:docMk/>
          <pc:sldMk cId="2283875997" sldId="276"/>
        </pc:sldMkLst>
        <pc:picChg chg="del">
          <ac:chgData name="kevin de man" userId="ac4abee6191a5827" providerId="Windows Live" clId="Web-{4B767534-F0C0-FA9C-7DB4-9EDB869319B8}" dt="2026-05-07T06:55:20.622" v="2"/>
          <ac:picMkLst>
            <pc:docMk/>
            <pc:sldMk cId="2283875997" sldId="276"/>
            <ac:picMk id="6" creationId="{DD9F9C90-15C5-8CD0-DDB0-10823ED4013D}"/>
          </ac:picMkLst>
        </pc:picChg>
        <pc:picChg chg="add mod ord">
          <ac:chgData name="kevin de man" userId="ac4abee6191a5827" providerId="Windows Live" clId="Web-{4B767534-F0C0-FA9C-7DB4-9EDB869319B8}" dt="2026-05-07T06:55:51.248" v="8"/>
          <ac:picMkLst>
            <pc:docMk/>
            <pc:sldMk cId="2283875997" sldId="276"/>
            <ac:picMk id="10" creationId="{4E9D9367-6244-1352-2B84-D066B5E7F5C6}"/>
          </ac:picMkLst>
        </pc:picChg>
        <pc:picChg chg="mod">
          <ac:chgData name="kevin de man" userId="ac4abee6191a5827" providerId="Windows Live" clId="Web-{4B767534-F0C0-FA9C-7DB4-9EDB869319B8}" dt="2026-05-07T06:55:57.826" v="9" actId="1076"/>
          <ac:picMkLst>
            <pc:docMk/>
            <pc:sldMk cId="2283875997" sldId="276"/>
            <ac:picMk id="13" creationId="{0C130DCD-8E24-27E1-4B29-C47F38CC181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22885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2913063" y="0"/>
            <a:ext cx="222885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F550B-79D1-436B-A385-82C12F3D2709}" type="datetimeFigureOut">
              <a:t>11/05/2026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22885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2913063" y="8685213"/>
            <a:ext cx="222885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C0A9E0-9C17-42FB-8234-827818EF1541}" type="slidenum"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3280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A52DC9-B5E2-FE4A-AEA7-68C1D39DF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F22751-4199-F9C2-B341-FB67B0773F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1D56F7-0095-1516-EF34-2235D32946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97757E-6C96-C7C8-AF20-3E01B0353D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5537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B62025-A9DC-3833-D93E-1B7653A9D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0A57D2-8DAC-0FEB-A965-A6AE30F94C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5951E7-6768-2F26-E811-851B352EB8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87FD7-3477-FE75-9E4A-E3E6362DCB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06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C8A7C8-1CD1-046C-578B-D0898CA1A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562D34-10B5-5B6B-8442-7DA4585966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B87A06-42C2-9D97-A131-669F26D668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ED85E5-D6D2-249E-EF88-19867EDFE6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9167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D1000-9334-2E31-82B4-7E1613582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D10304-7EFF-2EB4-DBFA-91B5EFCD6D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7DC297-EAD2-F995-32DB-EC5D08ACEF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C5508D-19CA-F904-D4D8-AF3B5D38A7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1477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D1000-9334-2E31-82B4-7E1613582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D10304-7EFF-2EB4-DBFA-91B5EFCD6D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7DC297-EAD2-F995-32DB-EC5D08ACEF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C5508D-19CA-F904-D4D8-AF3B5D38A7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913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BB7FD-E3E1-7ACC-0322-E17C5E38A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302266-D8E7-E14C-9F94-B45543532B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55AF5A-D9B3-445C-392A-E31851B9A3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896091-927B-2E8F-8D75-0B854ED792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2531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3C3CB-F2D2-04BA-ACD3-A0EF3A74C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179E10-36AD-56B8-BBD8-E760D01A51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6E7E20-229A-D8E4-3D0B-38D4B8A5F1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87DCD-1CFD-B723-D2FC-2AAD7DDCEE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9674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15F1FC-7BF3-AEDC-979E-3BB920BBCD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1E39E7-F306-CB24-B9A3-2B66DCF17D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049205-E77C-39B8-4A08-D9C426CB67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7F56C3-768E-B7BA-9FC6-C2F87523D1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100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AB635A-4295-239A-8253-3BBC9AD9F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485F6C-693C-321F-4988-857B642A82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452037-651E-45EF-A684-5D6DB67B0B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2FB596-DE06-BAB1-468F-AD3807B995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3935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96AFBE-8C10-BAC6-49D8-05CF6522B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758FBF-5802-8828-C1FB-E07DCF84BE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EE106A-3ACD-328D-9945-FB4B3BF688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65668-DE0C-5DE3-3467-38F3E98B30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2500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712D2-2DB8-E3EA-C292-89B594502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6630A9-23C9-330D-F353-5AB0D912A2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D39C84-16E5-16EF-A21F-B48475CB19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38F2E9-4B1F-8D38-7357-0246652061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14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B13A51-4289-2A72-F963-A12256380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956816-0789-14B5-32B1-5BD927ABFC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B08EF5-8947-44A8-ADE6-15AB9C9141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473650-11E1-9B2B-DF6F-B7700ACD6F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0066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3" Type="http://schemas.microsoft.com/office/2007/relationships/media" Target="../media/media3.mp4"/><Relationship Id="rId7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11" Type="http://schemas.openxmlformats.org/officeDocument/2006/relationships/image" Target="../media/image18.png"/><Relationship Id="rId5" Type="http://schemas.microsoft.com/office/2007/relationships/media" Target="../media/media4.mp4"/><Relationship Id="rId10" Type="http://schemas.openxmlformats.org/officeDocument/2006/relationships/image" Target="../media/image17.png"/><Relationship Id="rId4" Type="http://schemas.openxmlformats.org/officeDocument/2006/relationships/video" Target="../media/media3.mp4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D1B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943600" y="-914400"/>
            <a:ext cx="5486400" cy="5486400"/>
          </a:xfrm>
          <a:prstGeom prst="ellipse">
            <a:avLst/>
          </a:prstGeom>
          <a:solidFill>
            <a:srgbClr val="0D3B5C">
              <a:alpha val="40000"/>
            </a:srgbClr>
          </a:solidFill>
          <a:ln w="12700">
            <a:solidFill>
              <a:srgbClr val="0D3B5C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3" name="Shape 1"/>
          <p:cNvSpPr/>
          <p:nvPr/>
        </p:nvSpPr>
        <p:spPr>
          <a:xfrm>
            <a:off x="6858000" y="1828800"/>
            <a:ext cx="3200400" cy="3200400"/>
          </a:xfrm>
          <a:prstGeom prst="ellipse">
            <a:avLst/>
          </a:prstGeom>
          <a:solidFill>
            <a:srgbClr val="003554">
              <a:alpha val="50000"/>
            </a:srgbClr>
          </a:solidFill>
          <a:ln w="12700">
            <a:solidFill>
              <a:srgbClr val="003554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4" name="Shape 2"/>
          <p:cNvSpPr/>
          <p:nvPr/>
        </p:nvSpPr>
        <p:spPr>
          <a:xfrm>
            <a:off x="0" y="4341443"/>
            <a:ext cx="9144000" cy="45720"/>
          </a:xfrm>
          <a:prstGeom prst="rect">
            <a:avLst/>
          </a:prstGeom>
          <a:solidFill>
            <a:srgbClr val="00B4D8"/>
          </a:solidFill>
          <a:ln w="12700">
            <a:solidFill>
              <a:srgbClr val="00B4D8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5" name="Text 3"/>
          <p:cNvSpPr/>
          <p:nvPr/>
        </p:nvSpPr>
        <p:spPr>
          <a:xfrm>
            <a:off x="457200" y="1139695"/>
            <a:ext cx="7315200" cy="219456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l">
              <a:buNone/>
            </a:pPr>
            <a:r>
              <a:rPr lang="en-US" sz="3800" b="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Fast Inference</a:t>
            </a:r>
            <a:endParaRPr lang="en-US" sz="3800" dirty="0">
              <a:latin typeface="Calibri"/>
              <a:ea typeface="Calibri"/>
              <a:cs typeface="Calibri"/>
            </a:endParaRPr>
          </a:p>
          <a:p>
            <a:r>
              <a:rPr lang="en-US" sz="3800" b="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for Pulsar Timing Arrays</a:t>
            </a:r>
            <a:endParaRPr lang="en-US" sz="3800" dirty="0"/>
          </a:p>
        </p:txBody>
      </p:sp>
      <p:sp>
        <p:nvSpPr>
          <p:cNvPr id="6" name="Text 4"/>
          <p:cNvSpPr/>
          <p:nvPr/>
        </p:nvSpPr>
        <p:spPr>
          <a:xfrm>
            <a:off x="455603" y="2876916"/>
            <a:ext cx="5486400" cy="4572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r>
              <a:rPr lang="en-US" i="1">
                <a:solidFill>
                  <a:srgbClr val="00B4D8"/>
                </a:solidFill>
                <a:ea typeface="Calibri"/>
                <a:cs typeface="Calibri"/>
              </a:rPr>
              <a:t>Netherlands Astronomy Conference - 2026</a:t>
            </a:r>
          </a:p>
        </p:txBody>
      </p:sp>
      <p:sp>
        <p:nvSpPr>
          <p:cNvPr id="7" name="Text 5"/>
          <p:cNvSpPr/>
          <p:nvPr/>
        </p:nvSpPr>
        <p:spPr>
          <a:xfrm>
            <a:off x="0" y="4411989"/>
            <a:ext cx="8752113" cy="731511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r>
              <a:rPr lang="en-US" sz="1400" dirty="0">
                <a:solidFill>
                  <a:srgbClr val="CAD3DB"/>
                </a:solidFill>
                <a:ea typeface="Calibri"/>
                <a:cs typeface="Calibri"/>
              </a:rPr>
              <a:t>Kevin de Man – Master Student</a:t>
            </a:r>
          </a:p>
          <a:p>
            <a:pPr marL="0" indent="0">
              <a:buNone/>
            </a:pPr>
            <a:r>
              <a:rPr lang="en-US" sz="1100" dirty="0">
                <a:solidFill>
                  <a:srgbClr val="CAD3DB"/>
                </a:solidFill>
                <a:ea typeface="Calibri"/>
                <a:cs typeface="Calibri"/>
              </a:rPr>
              <a:t>University of Groningen</a:t>
            </a:r>
            <a:endParaRPr lang="en-US" sz="1200" dirty="0">
              <a:solidFill>
                <a:srgbClr val="000000"/>
              </a:solidFill>
              <a:ea typeface="Calibri"/>
              <a:cs typeface="Calibri"/>
            </a:endParaRPr>
          </a:p>
          <a:p>
            <a:r>
              <a:rPr lang="en-US" sz="1050" dirty="0">
                <a:solidFill>
                  <a:srgbClr val="8899AA"/>
                </a:solidFill>
                <a:ea typeface="Calibri"/>
                <a:cs typeface="Calibri"/>
              </a:rPr>
              <a:t>Working with and supervised by Aditya Parthasarathy · ASTRON</a:t>
            </a:r>
            <a:endParaRPr lang="en-US" sz="1400" dirty="0">
              <a:ea typeface="Calibri"/>
              <a:cs typeface="Calibri"/>
            </a:endParaRPr>
          </a:p>
          <a:p>
            <a:r>
              <a:rPr lang="en-US" sz="1050" i="1" dirty="0">
                <a:solidFill>
                  <a:srgbClr val="8899AA"/>
                </a:solidFill>
                <a:ea typeface="Calibri"/>
                <a:cs typeface="Calibri"/>
              </a:rPr>
              <a:t>Supervised by Prof. Dr. M. Mendez </a:t>
            </a:r>
            <a:r>
              <a:rPr lang="en-US" sz="1200" i="1" dirty="0">
                <a:solidFill>
                  <a:srgbClr val="8899AA"/>
                </a:solidFill>
                <a:ea typeface="Calibri"/>
                <a:cs typeface="Calibri"/>
              </a:rPr>
              <a:t>· University of Groningen</a:t>
            </a:r>
            <a:endParaRPr lang="en-US" sz="1200" i="1" dirty="0">
              <a:solidFill>
                <a:srgbClr val="CAD3DB"/>
              </a:solidFill>
              <a:ea typeface="Calibri"/>
              <a:cs typeface="Calibri"/>
            </a:endParaRPr>
          </a:p>
        </p:txBody>
      </p:sp>
      <p:sp>
        <p:nvSpPr>
          <p:cNvPr id="11" name="Stroomdiagram: Gegevens 5">
            <a:extLst>
              <a:ext uri="{FF2B5EF4-FFF2-40B4-BE49-F238E27FC236}">
                <a16:creationId xmlns:a16="http://schemas.microsoft.com/office/drawing/2014/main" id="{9476F99C-4D3E-1B9F-6F62-B1143FA8C2EF}"/>
              </a:ext>
            </a:extLst>
          </p:cNvPr>
          <p:cNvSpPr/>
          <p:nvPr/>
        </p:nvSpPr>
        <p:spPr>
          <a:xfrm>
            <a:off x="-3207430" y="0"/>
            <a:ext cx="14237979" cy="821473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9181 w 10000"/>
              <a:gd name="connsiteY3" fmla="*/ 9933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9166 w 10000"/>
              <a:gd name="connsiteY3" fmla="*/ 9933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9171 w 10000"/>
              <a:gd name="connsiteY3" fmla="*/ 9946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000" y="0"/>
                </a:lnTo>
                <a:lnTo>
                  <a:pt x="10000" y="0"/>
                </a:lnTo>
                <a:cubicBezTo>
                  <a:pt x="9724" y="3315"/>
                  <a:pt x="9447" y="6631"/>
                  <a:pt x="9171" y="9946"/>
                </a:cubicBezTo>
                <a:lnTo>
                  <a:pt x="0" y="10000"/>
                </a:lnTo>
                <a:close/>
              </a:path>
            </a:pathLst>
          </a:custGeom>
          <a:solidFill>
            <a:srgbClr val="1A2A6B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10" name="Afbeelding 9" descr="Afbeelding met Lettertype, tekst, Graphics, logo&#10;&#10;Door AI gegenereerde inhoud is mogelijk onjuist.">
            <a:extLst>
              <a:ext uri="{FF2B5EF4-FFF2-40B4-BE49-F238E27FC236}">
                <a16:creationId xmlns:a16="http://schemas.microsoft.com/office/drawing/2014/main" id="{D941E6C0-6D97-D88F-B7E0-CB49F9064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23" y="169296"/>
            <a:ext cx="1472961" cy="412520"/>
          </a:xfrm>
          <a:prstGeom prst="rect">
            <a:avLst/>
          </a:prstGeom>
        </p:spPr>
      </p:pic>
      <p:pic>
        <p:nvPicPr>
          <p:cNvPr id="8" name="Afbeelding 7" descr="Afbeelding met Graphics, logo, grafische vormgeving, Lettertype&#10;&#10;Door AI gegenereerde inhoud is mogelijk onjuist.">
            <a:extLst>
              <a:ext uri="{FF2B5EF4-FFF2-40B4-BE49-F238E27FC236}">
                <a16:creationId xmlns:a16="http://schemas.microsoft.com/office/drawing/2014/main" id="{15E7A277-DBB1-B3F6-AD09-BD229E4AD14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269" t="78" r="-313" b="-1689"/>
          <a:stretch>
            <a:fillRect/>
          </a:stretch>
        </p:blipFill>
        <p:spPr>
          <a:xfrm>
            <a:off x="2124672" y="-11203"/>
            <a:ext cx="583207" cy="576901"/>
          </a:xfrm>
          <a:prstGeom prst="rect">
            <a:avLst/>
          </a:prstGeom>
        </p:spPr>
      </p:pic>
      <p:sp>
        <p:nvSpPr>
          <p:cNvPr id="12" name="Shape 2">
            <a:extLst>
              <a:ext uri="{FF2B5EF4-FFF2-40B4-BE49-F238E27FC236}">
                <a16:creationId xmlns:a16="http://schemas.microsoft.com/office/drawing/2014/main" id="{864535B4-838F-A053-EE7D-1F359919B2CC}"/>
              </a:ext>
            </a:extLst>
          </p:cNvPr>
          <p:cNvSpPr/>
          <p:nvPr/>
        </p:nvSpPr>
        <p:spPr>
          <a:xfrm>
            <a:off x="0" y="597934"/>
            <a:ext cx="9144000" cy="45720"/>
          </a:xfrm>
          <a:prstGeom prst="rect">
            <a:avLst/>
          </a:prstGeom>
          <a:solidFill>
            <a:srgbClr val="00B4D8"/>
          </a:solidFill>
          <a:ln w="12700">
            <a:solidFill>
              <a:srgbClr val="00B4D8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0"/>
    </mc:Choice>
    <mc:Fallback xmlns="">
      <p:transition spd="slow" advTm="351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A3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CD8713-4519-CF86-1275-757FE9765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0">
            <a:extLst>
              <a:ext uri="{FF2B5EF4-FFF2-40B4-BE49-F238E27FC236}">
                <a16:creationId xmlns:a16="http://schemas.microsoft.com/office/drawing/2014/main" id="{84EA4F8A-7C09-4E54-A282-1F6742343363}"/>
              </a:ext>
            </a:extLst>
          </p:cNvPr>
          <p:cNvSpPr/>
          <p:nvPr/>
        </p:nvSpPr>
        <p:spPr>
          <a:xfrm>
            <a:off x="5478379" y="91440"/>
            <a:ext cx="5486400" cy="5486400"/>
          </a:xfrm>
          <a:prstGeom prst="ellipse">
            <a:avLst/>
          </a:prstGeom>
          <a:solidFill>
            <a:srgbClr val="0D3B5C">
              <a:alpha val="40000"/>
            </a:srgbClr>
          </a:solidFill>
          <a:ln w="12700">
            <a:solidFill>
              <a:srgbClr val="0D3B5C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12" name="Shape 1">
            <a:extLst>
              <a:ext uri="{FF2B5EF4-FFF2-40B4-BE49-F238E27FC236}">
                <a16:creationId xmlns:a16="http://schemas.microsoft.com/office/drawing/2014/main" id="{EC78A586-3983-A128-6FCA-74823FEE576A}"/>
              </a:ext>
            </a:extLst>
          </p:cNvPr>
          <p:cNvSpPr/>
          <p:nvPr/>
        </p:nvSpPr>
        <p:spPr>
          <a:xfrm>
            <a:off x="6793974" y="2571750"/>
            <a:ext cx="3200400" cy="3200400"/>
          </a:xfrm>
          <a:prstGeom prst="ellipse">
            <a:avLst/>
          </a:prstGeom>
          <a:solidFill>
            <a:srgbClr val="003554">
              <a:alpha val="50000"/>
            </a:srgbClr>
          </a:solidFill>
          <a:ln w="12700">
            <a:solidFill>
              <a:srgbClr val="003554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5" name="Shape 33">
            <a:extLst>
              <a:ext uri="{FF2B5EF4-FFF2-40B4-BE49-F238E27FC236}">
                <a16:creationId xmlns:a16="http://schemas.microsoft.com/office/drawing/2014/main" id="{E34B61B1-15BC-5BEC-BF3E-D66D6E1CC811}"/>
              </a:ext>
            </a:extLst>
          </p:cNvPr>
          <p:cNvSpPr/>
          <p:nvPr/>
        </p:nvSpPr>
        <p:spPr>
          <a:xfrm>
            <a:off x="427220" y="2867245"/>
            <a:ext cx="8643328" cy="1955655"/>
          </a:xfrm>
          <a:prstGeom prst="rect">
            <a:avLst/>
          </a:prstGeom>
          <a:solidFill>
            <a:srgbClr val="0D1B2A"/>
          </a:solidFill>
          <a:ln w="12700">
            <a:solidFill>
              <a:srgbClr val="0D1B2A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2" name="Shape 0">
            <a:extLst>
              <a:ext uri="{FF2B5EF4-FFF2-40B4-BE49-F238E27FC236}">
                <a16:creationId xmlns:a16="http://schemas.microsoft.com/office/drawing/2014/main" id="{E8BC0C4B-49C3-463D-C25E-D81BE6858BA9}"/>
              </a:ext>
            </a:extLst>
          </p:cNvPr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D1B2A"/>
          </a:solidFill>
          <a:ln w="12700">
            <a:solidFill>
              <a:srgbClr val="0D1B2A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E11C785F-E957-8FDF-3F88-73A8E97AD9F7}"/>
              </a:ext>
            </a:extLst>
          </p:cNvPr>
          <p:cNvSpPr/>
          <p:nvPr/>
        </p:nvSpPr>
        <p:spPr>
          <a:xfrm>
            <a:off x="0" y="914400"/>
            <a:ext cx="9144000" cy="45720"/>
          </a:xfrm>
          <a:prstGeom prst="rect">
            <a:avLst/>
          </a:prstGeom>
          <a:solidFill>
            <a:srgbClr val="00B4D8"/>
          </a:solidFill>
          <a:ln w="12700">
            <a:solidFill>
              <a:srgbClr val="00B4D8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2871C56F-128E-10F9-8088-5F89DD45706F}"/>
              </a:ext>
            </a:extLst>
          </p:cNvPr>
          <p:cNvSpPr/>
          <p:nvPr/>
        </p:nvSpPr>
        <p:spPr>
          <a:xfrm>
            <a:off x="365760" y="91440"/>
            <a:ext cx="841248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600" b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Results</a:t>
            </a:r>
            <a:endParaRPr lang="en-US" sz="2600">
              <a:latin typeface="Calibri"/>
              <a:ea typeface="Calibri"/>
              <a:cs typeface="Calibri"/>
            </a:endParaRPr>
          </a:p>
        </p:txBody>
      </p:sp>
      <p:sp>
        <p:nvSpPr>
          <p:cNvPr id="15" name="Shape 13">
            <a:extLst>
              <a:ext uri="{FF2B5EF4-FFF2-40B4-BE49-F238E27FC236}">
                <a16:creationId xmlns:a16="http://schemas.microsoft.com/office/drawing/2014/main" id="{51B5F9F5-7291-417C-58FC-384292E19BBA}"/>
              </a:ext>
            </a:extLst>
          </p:cNvPr>
          <p:cNvSpPr/>
          <p:nvPr/>
        </p:nvSpPr>
        <p:spPr>
          <a:xfrm>
            <a:off x="614926" y="3061556"/>
            <a:ext cx="86284" cy="1612942"/>
          </a:xfrm>
          <a:prstGeom prst="rect">
            <a:avLst/>
          </a:prstGeom>
          <a:solidFill>
            <a:srgbClr val="00C897"/>
          </a:solidFill>
          <a:ln w="12700">
            <a:solidFill>
              <a:srgbClr val="00C897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7" name="Shape 18">
            <a:extLst>
              <a:ext uri="{FF2B5EF4-FFF2-40B4-BE49-F238E27FC236}">
                <a16:creationId xmlns:a16="http://schemas.microsoft.com/office/drawing/2014/main" id="{7F3E8508-5FB9-255F-A47E-F68DB2385B3F}"/>
              </a:ext>
            </a:extLst>
          </p:cNvPr>
          <p:cNvSpPr/>
          <p:nvPr/>
        </p:nvSpPr>
        <p:spPr>
          <a:xfrm>
            <a:off x="757193" y="1406271"/>
            <a:ext cx="2225040" cy="1027938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1"/>
            </a:solidFill>
            <a:prstDash val="solid"/>
          </a:ln>
        </p:spPr>
        <p:txBody>
          <a:bodyPr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X-axis: True value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Y-axis: Predicted value</a:t>
            </a:r>
          </a:p>
        </p:txBody>
      </p:sp>
      <p:sp>
        <p:nvSpPr>
          <p:cNvPr id="8" name="Shape 18">
            <a:extLst>
              <a:ext uri="{FF2B5EF4-FFF2-40B4-BE49-F238E27FC236}">
                <a16:creationId xmlns:a16="http://schemas.microsoft.com/office/drawing/2014/main" id="{3462143E-D8B3-E710-5652-B004FF4592C2}"/>
              </a:ext>
            </a:extLst>
          </p:cNvPr>
          <p:cNvSpPr/>
          <p:nvPr/>
        </p:nvSpPr>
        <p:spPr>
          <a:xfrm>
            <a:off x="3377669" y="1421291"/>
            <a:ext cx="2225040" cy="1012918"/>
          </a:xfrm>
          <a:prstGeom prst="rect">
            <a:avLst/>
          </a:prstGeom>
          <a:solidFill>
            <a:srgbClr val="7030A0"/>
          </a:solidFill>
          <a:ln w="12700">
            <a:solidFill>
              <a:schemeClr val="bg1"/>
            </a:solidFill>
            <a:prstDash val="solid"/>
          </a:ln>
        </p:spPr>
        <p:txBody>
          <a:bodyPr/>
          <a:lstStyle/>
          <a:p>
            <a:pPr algn="ctr"/>
            <a:endParaRPr lang="en-US" sz="800" b="1" dirty="0">
              <a:solidFill>
                <a:schemeClr val="bg1"/>
              </a:solidFill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Difficulty in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 Scattering index; alpha 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Number of components</a:t>
            </a:r>
            <a:endParaRPr lang="en-NL" sz="1400" b="1" dirty="0">
              <a:solidFill>
                <a:schemeClr val="bg1"/>
              </a:solidFill>
            </a:endParaRPr>
          </a:p>
        </p:txBody>
      </p:sp>
      <p:sp>
        <p:nvSpPr>
          <p:cNvPr id="9" name="Shape 18">
            <a:extLst>
              <a:ext uri="{FF2B5EF4-FFF2-40B4-BE49-F238E27FC236}">
                <a16:creationId xmlns:a16="http://schemas.microsoft.com/office/drawing/2014/main" id="{9E492CD7-EDBA-27E2-7032-9B36ABDE4EB7}"/>
              </a:ext>
            </a:extLst>
          </p:cNvPr>
          <p:cNvSpPr/>
          <p:nvPr/>
        </p:nvSpPr>
        <p:spPr>
          <a:xfrm>
            <a:off x="5998145" y="1409861"/>
            <a:ext cx="2225040" cy="1012918"/>
          </a:xfrm>
          <a:prstGeom prst="rect">
            <a:avLst/>
          </a:prstGeom>
          <a:solidFill>
            <a:srgbClr val="00B050"/>
          </a:solidFill>
          <a:ln w="12700">
            <a:solidFill>
              <a:schemeClr val="bg1"/>
            </a:solidFill>
            <a:prstDash val="solid"/>
          </a:ln>
        </p:spPr>
        <p:txBody>
          <a:bodyPr/>
          <a:lstStyle/>
          <a:p>
            <a:pPr algn="ctr"/>
            <a:endParaRPr lang="en-US" sz="600" b="1" dirty="0">
              <a:solidFill>
                <a:schemeClr val="bg1"/>
              </a:solidFill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Smarter data representation and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More Data Needed</a:t>
            </a:r>
            <a:endParaRPr lang="en-NL" sz="1400" b="1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C130DCD-8E24-27E1-4B29-C47F38CC1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493" y="3061557"/>
            <a:ext cx="7986080" cy="161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87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A3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2FB8B2-5750-74AC-8CFC-A214A0923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0">
            <a:extLst>
              <a:ext uri="{FF2B5EF4-FFF2-40B4-BE49-F238E27FC236}">
                <a16:creationId xmlns:a16="http://schemas.microsoft.com/office/drawing/2014/main" id="{6ED72BC7-B7F5-B952-149D-BE228AB1E032}"/>
              </a:ext>
            </a:extLst>
          </p:cNvPr>
          <p:cNvSpPr/>
          <p:nvPr/>
        </p:nvSpPr>
        <p:spPr>
          <a:xfrm>
            <a:off x="5478379" y="91440"/>
            <a:ext cx="5486400" cy="5486400"/>
          </a:xfrm>
          <a:prstGeom prst="ellipse">
            <a:avLst/>
          </a:prstGeom>
          <a:solidFill>
            <a:srgbClr val="0D3B5C">
              <a:alpha val="40000"/>
            </a:srgbClr>
          </a:solidFill>
          <a:ln w="12700">
            <a:solidFill>
              <a:srgbClr val="0D3B5C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12" name="Shape 1">
            <a:extLst>
              <a:ext uri="{FF2B5EF4-FFF2-40B4-BE49-F238E27FC236}">
                <a16:creationId xmlns:a16="http://schemas.microsoft.com/office/drawing/2014/main" id="{6275B674-A5A7-0CF5-79DE-B2B90A96C7BE}"/>
              </a:ext>
            </a:extLst>
          </p:cNvPr>
          <p:cNvSpPr/>
          <p:nvPr/>
        </p:nvSpPr>
        <p:spPr>
          <a:xfrm>
            <a:off x="2712604" y="1110818"/>
            <a:ext cx="3200400" cy="3200400"/>
          </a:xfrm>
          <a:prstGeom prst="ellipse">
            <a:avLst/>
          </a:prstGeom>
          <a:solidFill>
            <a:srgbClr val="003554">
              <a:alpha val="50000"/>
            </a:srgbClr>
          </a:solidFill>
          <a:ln w="12700">
            <a:solidFill>
              <a:srgbClr val="003554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2" name="Shape 0">
            <a:extLst>
              <a:ext uri="{FF2B5EF4-FFF2-40B4-BE49-F238E27FC236}">
                <a16:creationId xmlns:a16="http://schemas.microsoft.com/office/drawing/2014/main" id="{88283D63-CA31-0D7B-825F-688FA68C0EDC}"/>
              </a:ext>
            </a:extLst>
          </p:cNvPr>
          <p:cNvSpPr/>
          <p:nvPr/>
        </p:nvSpPr>
        <p:spPr>
          <a:xfrm>
            <a:off x="0" y="-60808"/>
            <a:ext cx="9144000" cy="914400"/>
          </a:xfrm>
          <a:prstGeom prst="rect">
            <a:avLst/>
          </a:prstGeom>
          <a:solidFill>
            <a:srgbClr val="0D1B2A"/>
          </a:solidFill>
          <a:ln w="12700">
            <a:solidFill>
              <a:srgbClr val="0D1B2A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EAC993A7-E2AF-7A17-CE45-FB4D282732EB}"/>
              </a:ext>
            </a:extLst>
          </p:cNvPr>
          <p:cNvSpPr/>
          <p:nvPr/>
        </p:nvSpPr>
        <p:spPr>
          <a:xfrm>
            <a:off x="0" y="914400"/>
            <a:ext cx="9144000" cy="45720"/>
          </a:xfrm>
          <a:prstGeom prst="rect">
            <a:avLst/>
          </a:prstGeom>
          <a:solidFill>
            <a:srgbClr val="00B4D8"/>
          </a:solidFill>
          <a:ln w="12700">
            <a:solidFill>
              <a:srgbClr val="00B4D8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B7B3326C-1D58-3962-46C6-FF92CB198A4E}"/>
              </a:ext>
            </a:extLst>
          </p:cNvPr>
          <p:cNvSpPr/>
          <p:nvPr/>
        </p:nvSpPr>
        <p:spPr>
          <a:xfrm>
            <a:off x="365760" y="91440"/>
            <a:ext cx="841248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600" b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Results</a:t>
            </a:r>
            <a:endParaRPr lang="en-US" sz="2600">
              <a:latin typeface="Calibri"/>
              <a:ea typeface="Calibri"/>
              <a:cs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3FD768-6D35-98C2-C67C-ABC906DEB428}"/>
              </a:ext>
            </a:extLst>
          </p:cNvPr>
          <p:cNvSpPr/>
          <p:nvPr/>
        </p:nvSpPr>
        <p:spPr>
          <a:xfrm>
            <a:off x="4176953" y="2949735"/>
            <a:ext cx="1251569" cy="11413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SBI</a:t>
            </a:r>
            <a:endParaRPr lang="en-NL" dirty="0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C7062643-8BCD-F27A-926F-2FADDE42FBD0}"/>
              </a:ext>
            </a:extLst>
          </p:cNvPr>
          <p:cNvSpPr/>
          <p:nvPr/>
        </p:nvSpPr>
        <p:spPr>
          <a:xfrm>
            <a:off x="5518419" y="3328193"/>
            <a:ext cx="559397" cy="38448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EA322632-EB4E-85CB-E437-F27F7A8D58F3}"/>
              </a:ext>
            </a:extLst>
          </p:cNvPr>
          <p:cNvSpPr/>
          <p:nvPr/>
        </p:nvSpPr>
        <p:spPr>
          <a:xfrm>
            <a:off x="3584982" y="3328193"/>
            <a:ext cx="559397" cy="38448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3" name="Shape 19">
            <a:extLst>
              <a:ext uri="{FF2B5EF4-FFF2-40B4-BE49-F238E27FC236}">
                <a16:creationId xmlns:a16="http://schemas.microsoft.com/office/drawing/2014/main" id="{81691C5D-33BA-06BC-6853-C52EB6440759}"/>
              </a:ext>
            </a:extLst>
          </p:cNvPr>
          <p:cNvSpPr/>
          <p:nvPr/>
        </p:nvSpPr>
        <p:spPr>
          <a:xfrm>
            <a:off x="239326" y="1161209"/>
            <a:ext cx="5429954" cy="858091"/>
          </a:xfrm>
          <a:prstGeom prst="rect">
            <a:avLst/>
          </a:prstGeom>
          <a:solidFill>
            <a:srgbClr val="0D1B2A"/>
          </a:solidFill>
          <a:ln w="12700">
            <a:solidFill>
              <a:srgbClr val="0D1B2A"/>
            </a:solidFill>
            <a:prstDash val="solid"/>
          </a:ln>
        </p:spPr>
        <p:txBody>
          <a:bodyPr/>
          <a:lstStyle/>
          <a:p>
            <a:endParaRPr lang="en-US" sz="500" b="1" dirty="0">
              <a:solidFill>
                <a:srgbClr val="00B0F0"/>
              </a:solidFill>
            </a:endParaRPr>
          </a:p>
          <a:p>
            <a:r>
              <a:rPr lang="en-US" b="1" dirty="0">
                <a:solidFill>
                  <a:srgbClr val="00B0F0"/>
                </a:solidFill>
              </a:rPr>
              <a:t>Corner plot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More insight when we look at the corner plot of a single pulse profile and the error it generates</a:t>
            </a:r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14" name="Shape 34">
            <a:extLst>
              <a:ext uri="{FF2B5EF4-FFF2-40B4-BE49-F238E27FC236}">
                <a16:creationId xmlns:a16="http://schemas.microsoft.com/office/drawing/2014/main" id="{0C6D88F5-A364-0140-363D-332A7DD864B6}"/>
              </a:ext>
            </a:extLst>
          </p:cNvPr>
          <p:cNvSpPr/>
          <p:nvPr/>
        </p:nvSpPr>
        <p:spPr>
          <a:xfrm>
            <a:off x="187510" y="1082169"/>
            <a:ext cx="64008" cy="937131"/>
          </a:xfrm>
          <a:prstGeom prst="rect">
            <a:avLst/>
          </a:prstGeom>
          <a:solidFill>
            <a:srgbClr val="00B4D8"/>
          </a:solidFill>
          <a:ln w="12700">
            <a:solidFill>
              <a:srgbClr val="00B4D8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A3D2DB-F75F-0189-E541-952DC2A2B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7720" y="1955727"/>
            <a:ext cx="2744932" cy="27449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387E846-FE4D-795C-D3A2-803650B07D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799" y="2242495"/>
            <a:ext cx="3030453" cy="234235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B674A79-ACDA-BBD1-A43C-4594DBD4E238}"/>
              </a:ext>
            </a:extLst>
          </p:cNvPr>
          <p:cNvSpPr txBox="1"/>
          <p:nvPr/>
        </p:nvSpPr>
        <p:spPr>
          <a:xfrm>
            <a:off x="1442954" y="4584847"/>
            <a:ext cx="7344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2">
                    <a:lumMod val="90000"/>
                  </a:schemeClr>
                </a:solidFill>
              </a:rPr>
              <a:t>Time bins</a:t>
            </a:r>
            <a:endParaRPr lang="en-NL" sz="105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1D533C-1D1C-A938-FD99-BAB48A5185CE}"/>
              </a:ext>
            </a:extLst>
          </p:cNvPr>
          <p:cNvSpPr txBox="1"/>
          <p:nvPr/>
        </p:nvSpPr>
        <p:spPr>
          <a:xfrm rot="16200000">
            <a:off x="-227868" y="3238613"/>
            <a:ext cx="101341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2">
                    <a:lumMod val="90000"/>
                  </a:schemeClr>
                </a:solidFill>
              </a:rPr>
              <a:t>Frequency bins</a:t>
            </a:r>
            <a:endParaRPr lang="en-NL" sz="105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6FB20E-6CA9-0B58-A1CC-0110CEC0AF78}"/>
              </a:ext>
            </a:extLst>
          </p:cNvPr>
          <p:cNvSpPr txBox="1"/>
          <p:nvPr/>
        </p:nvSpPr>
        <p:spPr>
          <a:xfrm rot="5400000">
            <a:off x="3199593" y="3259143"/>
            <a:ext cx="6607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2">
                    <a:lumMod val="90000"/>
                  </a:schemeClr>
                </a:solidFill>
              </a:rPr>
              <a:t>Intensity</a:t>
            </a:r>
            <a:endParaRPr lang="en-NL" sz="1050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75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2 0.02192 L -0.30277 -0.09105 L -0.30277 -0.09105 L -0.30277 -0.09105 " pathEditMode="relative" ptsTypes="AA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  <p:bldP spid="18" grpId="0" animBg="1"/>
      <p:bldP spid="13" grpId="0" animBg="1"/>
      <p:bldP spid="14" grpId="0" animBg="1"/>
      <p:bldP spid="16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A3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AFE206-DE79-4364-5733-8FAB92AC7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">
            <a:extLst>
              <a:ext uri="{FF2B5EF4-FFF2-40B4-BE49-F238E27FC236}">
                <a16:creationId xmlns:a16="http://schemas.microsoft.com/office/drawing/2014/main" id="{0D8662E2-26F9-7D0E-25FD-EA985052421B}"/>
              </a:ext>
            </a:extLst>
          </p:cNvPr>
          <p:cNvSpPr>
            <a:spLocks/>
          </p:cNvSpPr>
          <p:nvPr/>
        </p:nvSpPr>
        <p:spPr>
          <a:xfrm>
            <a:off x="5943600" y="-914400"/>
            <a:ext cx="5486400" cy="5486400"/>
          </a:xfrm>
          <a:prstGeom prst="ellipse">
            <a:avLst/>
          </a:prstGeom>
          <a:solidFill>
            <a:srgbClr val="0D3B5C">
              <a:alpha val="40000"/>
            </a:srgbClr>
          </a:solidFill>
          <a:ln w="12700">
            <a:solidFill>
              <a:srgbClr val="0D3B5C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8" name="Shape 1">
            <a:extLst>
              <a:ext uri="{FF2B5EF4-FFF2-40B4-BE49-F238E27FC236}">
                <a16:creationId xmlns:a16="http://schemas.microsoft.com/office/drawing/2014/main" id="{69511B27-F3ED-3137-8DAA-0E0D86ED9623}"/>
              </a:ext>
            </a:extLst>
          </p:cNvPr>
          <p:cNvSpPr>
            <a:spLocks/>
          </p:cNvSpPr>
          <p:nvPr/>
        </p:nvSpPr>
        <p:spPr>
          <a:xfrm>
            <a:off x="6281928" y="1178560"/>
            <a:ext cx="3352800" cy="3083560"/>
          </a:xfrm>
          <a:prstGeom prst="ellipse">
            <a:avLst/>
          </a:prstGeom>
          <a:solidFill>
            <a:srgbClr val="0D3B5C">
              <a:alpha val="40000"/>
            </a:srgbClr>
          </a:solidFill>
          <a:ln w="12700">
            <a:solidFill>
              <a:srgbClr val="0D3B5C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2" name="Shape 0">
            <a:extLst>
              <a:ext uri="{FF2B5EF4-FFF2-40B4-BE49-F238E27FC236}">
                <a16:creationId xmlns:a16="http://schemas.microsoft.com/office/drawing/2014/main" id="{01D8BCE9-2DE7-F08A-E3EC-64ADABA8960E}"/>
              </a:ext>
            </a:extLst>
          </p:cNvPr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D1B2A"/>
          </a:solidFill>
          <a:ln w="12700">
            <a:solidFill>
              <a:srgbClr val="0D1B2A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CC68A259-1716-178C-0626-BC219863C131}"/>
              </a:ext>
            </a:extLst>
          </p:cNvPr>
          <p:cNvSpPr/>
          <p:nvPr/>
        </p:nvSpPr>
        <p:spPr>
          <a:xfrm>
            <a:off x="0" y="914400"/>
            <a:ext cx="9144000" cy="45720"/>
          </a:xfrm>
          <a:prstGeom prst="rect">
            <a:avLst/>
          </a:prstGeom>
          <a:solidFill>
            <a:srgbClr val="00B4D8"/>
          </a:solidFill>
          <a:ln w="12700">
            <a:solidFill>
              <a:srgbClr val="00B4D8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6E2EFE0A-116C-DFE1-82E0-292D8649DC1A}"/>
              </a:ext>
            </a:extLst>
          </p:cNvPr>
          <p:cNvSpPr/>
          <p:nvPr/>
        </p:nvSpPr>
        <p:spPr>
          <a:xfrm>
            <a:off x="365760" y="91440"/>
            <a:ext cx="841248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600" b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Looking Ahead</a:t>
            </a:r>
            <a:endParaRPr lang="en-US" sz="2600">
              <a:latin typeface="Calibri"/>
              <a:ea typeface="Calibri"/>
              <a:cs typeface="Calibri"/>
            </a:endParaRPr>
          </a:p>
        </p:txBody>
      </p:sp>
      <p:sp>
        <p:nvSpPr>
          <p:cNvPr id="10" name="Shape 8">
            <a:extLst>
              <a:ext uri="{FF2B5EF4-FFF2-40B4-BE49-F238E27FC236}">
                <a16:creationId xmlns:a16="http://schemas.microsoft.com/office/drawing/2014/main" id="{B4A4AE94-4C90-E1C3-7A5B-FCBA6E89C6D5}"/>
              </a:ext>
            </a:extLst>
          </p:cNvPr>
          <p:cNvSpPr/>
          <p:nvPr/>
        </p:nvSpPr>
        <p:spPr>
          <a:xfrm>
            <a:off x="298174" y="1251668"/>
            <a:ext cx="4297680" cy="3548932"/>
          </a:xfrm>
          <a:prstGeom prst="rect">
            <a:avLst/>
          </a:prstGeom>
          <a:solidFill>
            <a:srgbClr val="0D1B2A"/>
          </a:solidFill>
          <a:ln w="12700">
            <a:solidFill>
              <a:srgbClr val="0D1B2A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11" name="Shape 9">
            <a:extLst>
              <a:ext uri="{FF2B5EF4-FFF2-40B4-BE49-F238E27FC236}">
                <a16:creationId xmlns:a16="http://schemas.microsoft.com/office/drawing/2014/main" id="{76B544E6-B4CD-F49F-1FDE-2EC207D5044E}"/>
              </a:ext>
            </a:extLst>
          </p:cNvPr>
          <p:cNvSpPr/>
          <p:nvPr/>
        </p:nvSpPr>
        <p:spPr>
          <a:xfrm>
            <a:off x="298174" y="1251668"/>
            <a:ext cx="64008" cy="3548932"/>
          </a:xfrm>
          <a:prstGeom prst="rect">
            <a:avLst/>
          </a:prstGeom>
          <a:solidFill>
            <a:srgbClr val="F4C430"/>
          </a:solidFill>
          <a:ln w="12700">
            <a:solidFill>
              <a:srgbClr val="F4C430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12" name="Text 10">
            <a:extLst>
              <a:ext uri="{FF2B5EF4-FFF2-40B4-BE49-F238E27FC236}">
                <a16:creationId xmlns:a16="http://schemas.microsoft.com/office/drawing/2014/main" id="{E30F7BB1-4CDB-F6FC-CD93-157AF036B5A1}"/>
              </a:ext>
            </a:extLst>
          </p:cNvPr>
          <p:cNvSpPr/>
          <p:nvPr/>
        </p:nvSpPr>
        <p:spPr>
          <a:xfrm>
            <a:off x="462766" y="1297387"/>
            <a:ext cx="3931920" cy="81444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F4C430"/>
                </a:solidFill>
              </a:rPr>
              <a:t>Next: Fourier Space</a:t>
            </a:r>
            <a:endParaRPr lang="en-US" sz="1600" dirty="0"/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5813A3AE-1437-1BC0-5BD2-E837FFEFBE82}"/>
              </a:ext>
            </a:extLst>
          </p:cNvPr>
          <p:cNvSpPr/>
          <p:nvPr/>
        </p:nvSpPr>
        <p:spPr>
          <a:xfrm>
            <a:off x="462766" y="1708868"/>
            <a:ext cx="3931920" cy="28631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>
              <a:buSzPct val="100000"/>
              <a:buChar char="•"/>
            </a:pPr>
            <a:r>
              <a:rPr lang="en-US" sz="1250" dirty="0">
                <a:solidFill>
                  <a:srgbClr val="CAD3DB"/>
                </a:solidFill>
              </a:rPr>
              <a:t>Only intensities vs time</a:t>
            </a:r>
          </a:p>
          <a:p>
            <a:pPr>
              <a:buSzPct val="100000"/>
            </a:pPr>
            <a:endParaRPr lang="en-US" sz="1250" dirty="0">
              <a:solidFill>
                <a:srgbClr val="CAD3DB"/>
              </a:solidFill>
            </a:endParaRPr>
          </a:p>
          <a:p>
            <a:pPr marL="342900" indent="-342900">
              <a:buSzPct val="100000"/>
              <a:buChar char="•"/>
            </a:pPr>
            <a:r>
              <a:rPr lang="en-US" sz="1250" dirty="0">
                <a:solidFill>
                  <a:srgbClr val="CAD3DB"/>
                </a:solidFill>
              </a:rPr>
              <a:t>Degeneracies remain an issue</a:t>
            </a:r>
          </a:p>
          <a:p>
            <a:pPr>
              <a:buSzPct val="100000"/>
            </a:pPr>
            <a:endParaRPr lang="en-US" sz="1250" dirty="0"/>
          </a:p>
          <a:p>
            <a:pPr marL="342900" indent="-342900">
              <a:buSzPct val="100000"/>
              <a:buChar char="•"/>
            </a:pPr>
            <a:r>
              <a:rPr lang="en-US" sz="1250" dirty="0">
                <a:solidFill>
                  <a:srgbClr val="CAD3DB"/>
                </a:solidFill>
              </a:rPr>
              <a:t>Fourier transform may make overlapping features more separable</a:t>
            </a:r>
            <a:endParaRPr lang="en-US" sz="1250" dirty="0"/>
          </a:p>
          <a:p>
            <a:pPr marL="342900" indent="-342900">
              <a:buSzPct val="100000"/>
              <a:buChar char="•"/>
            </a:pPr>
            <a:r>
              <a:rPr lang="en-US" sz="1250" dirty="0">
                <a:solidFill>
                  <a:srgbClr val="CAD3DB"/>
                </a:solidFill>
              </a:rPr>
              <a:t>Von Mises functions have favorable Fourier properties</a:t>
            </a:r>
            <a:endParaRPr lang="en-US" sz="1250" dirty="0"/>
          </a:p>
          <a:p>
            <a:pPr marL="342900" indent="-342900">
              <a:buSzPct val="100000"/>
              <a:buChar char="•"/>
            </a:pPr>
            <a:r>
              <a:rPr lang="en-US" sz="1250" dirty="0">
                <a:solidFill>
                  <a:srgbClr val="F4C430"/>
                </a:solidFill>
              </a:rPr>
              <a:t>Could improve posterior accuracy for degenerate parameters</a:t>
            </a:r>
            <a:endParaRPr lang="en-US" sz="1250" dirty="0"/>
          </a:p>
        </p:txBody>
      </p:sp>
    </p:spTree>
    <p:extLst>
      <p:ext uri="{BB962C8B-B14F-4D97-AF65-F5344CB8AC3E}">
        <p14:creationId xmlns:p14="http://schemas.microsoft.com/office/powerpoint/2010/main" val="4117872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0D1B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4480560"/>
            <a:ext cx="9144000" cy="45720"/>
          </a:xfrm>
          <a:prstGeom prst="rect">
            <a:avLst/>
          </a:prstGeom>
          <a:solidFill>
            <a:srgbClr val="00B4D8"/>
          </a:solidFill>
          <a:ln w="12700">
            <a:solidFill>
              <a:srgbClr val="00B4D8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3" name="Shape 1"/>
          <p:cNvSpPr/>
          <p:nvPr/>
        </p:nvSpPr>
        <p:spPr>
          <a:xfrm>
            <a:off x="5943600" y="-914400"/>
            <a:ext cx="5486400" cy="5486400"/>
          </a:xfrm>
          <a:prstGeom prst="ellipse">
            <a:avLst/>
          </a:prstGeom>
          <a:solidFill>
            <a:srgbClr val="0D3B5C">
              <a:alpha val="40000"/>
            </a:srgbClr>
          </a:solidFill>
          <a:ln w="12700">
            <a:solidFill>
              <a:srgbClr val="0D3B5C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4" name="Text 2"/>
          <p:cNvSpPr/>
          <p:nvPr/>
        </p:nvSpPr>
        <p:spPr>
          <a:xfrm>
            <a:off x="457200" y="209384"/>
            <a:ext cx="64008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3000" b="1">
                <a:solidFill>
                  <a:srgbClr val="00B4D8"/>
                </a:solidFill>
              </a:rPr>
              <a:t>Conclusion</a:t>
            </a:r>
            <a:endParaRPr lang="en-US" sz="3000"/>
          </a:p>
        </p:txBody>
      </p:sp>
      <p:sp>
        <p:nvSpPr>
          <p:cNvPr id="5" name="Shape 3"/>
          <p:cNvSpPr/>
          <p:nvPr/>
        </p:nvSpPr>
        <p:spPr>
          <a:xfrm>
            <a:off x="365760" y="1004912"/>
            <a:ext cx="384048" cy="384048"/>
          </a:xfrm>
          <a:prstGeom prst="ellipse">
            <a:avLst/>
          </a:prstGeom>
          <a:solidFill>
            <a:srgbClr val="1B2A3B"/>
          </a:solidFill>
          <a:ln w="12700">
            <a:solidFill>
              <a:srgbClr val="00C897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6" name="Text 4"/>
          <p:cNvSpPr/>
          <p:nvPr/>
        </p:nvSpPr>
        <p:spPr>
          <a:xfrm>
            <a:off x="365760" y="1004912"/>
            <a:ext cx="38404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>
                <a:solidFill>
                  <a:srgbClr val="00C897"/>
                </a:solidFill>
              </a:rPr>
              <a:t>✓</a:t>
            </a:r>
            <a:endParaRPr lang="en-US" sz="1400"/>
          </a:p>
        </p:txBody>
      </p:sp>
      <p:sp>
        <p:nvSpPr>
          <p:cNvPr id="7" name="Text 5"/>
          <p:cNvSpPr/>
          <p:nvPr/>
        </p:nvSpPr>
        <p:spPr>
          <a:xfrm>
            <a:off x="914400" y="1023200"/>
            <a:ext cx="77724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FFFFFF"/>
                </a:solidFill>
              </a:rPr>
              <a:t>Built a realistic simulator to generate pulse profiles (Von Mises + ISM effects + Intrinsic effects)</a:t>
            </a:r>
            <a:endParaRPr lang="en-US" sz="1400" dirty="0"/>
          </a:p>
        </p:txBody>
      </p:sp>
      <p:sp>
        <p:nvSpPr>
          <p:cNvPr id="8" name="Shape 6"/>
          <p:cNvSpPr/>
          <p:nvPr/>
        </p:nvSpPr>
        <p:spPr>
          <a:xfrm>
            <a:off x="365760" y="1663280"/>
            <a:ext cx="384048" cy="384048"/>
          </a:xfrm>
          <a:prstGeom prst="ellipse">
            <a:avLst/>
          </a:prstGeom>
          <a:solidFill>
            <a:srgbClr val="1B2A3B"/>
          </a:solidFill>
          <a:ln w="12700">
            <a:solidFill>
              <a:srgbClr val="00C897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9" name="Text 7"/>
          <p:cNvSpPr/>
          <p:nvPr/>
        </p:nvSpPr>
        <p:spPr>
          <a:xfrm>
            <a:off x="365760" y="1663280"/>
            <a:ext cx="38404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>
                <a:solidFill>
                  <a:srgbClr val="00C897"/>
                </a:solidFill>
              </a:rPr>
              <a:t>✓</a:t>
            </a:r>
            <a:endParaRPr lang="en-US" sz="1400"/>
          </a:p>
        </p:txBody>
      </p:sp>
      <p:sp>
        <p:nvSpPr>
          <p:cNvPr id="10" name="Text 8"/>
          <p:cNvSpPr/>
          <p:nvPr/>
        </p:nvSpPr>
        <p:spPr>
          <a:xfrm>
            <a:off x="914400" y="1681568"/>
            <a:ext cx="77724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FFFFFF"/>
                </a:solidFill>
              </a:rPr>
              <a:t>Applied Simulation-Based Inference for fast posterior parameter estimation</a:t>
            </a:r>
            <a:endParaRPr lang="en-US" sz="1400" dirty="0"/>
          </a:p>
        </p:txBody>
      </p:sp>
      <p:sp>
        <p:nvSpPr>
          <p:cNvPr id="11" name="Shape 9"/>
          <p:cNvSpPr/>
          <p:nvPr/>
        </p:nvSpPr>
        <p:spPr>
          <a:xfrm>
            <a:off x="365760" y="2321648"/>
            <a:ext cx="384048" cy="384048"/>
          </a:xfrm>
          <a:prstGeom prst="ellipse">
            <a:avLst/>
          </a:prstGeom>
          <a:solidFill>
            <a:srgbClr val="1B2A3B"/>
          </a:solidFill>
          <a:ln w="12700">
            <a:solidFill>
              <a:srgbClr val="F4C430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12" name="Text 10"/>
          <p:cNvSpPr/>
          <p:nvPr/>
        </p:nvSpPr>
        <p:spPr>
          <a:xfrm>
            <a:off x="365760" y="2321648"/>
            <a:ext cx="38404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>
                <a:solidFill>
                  <a:srgbClr val="F4C430"/>
                </a:solidFill>
              </a:rPr>
              <a:t>✓</a:t>
            </a:r>
            <a:endParaRPr lang="en-US" sz="1400"/>
          </a:p>
        </p:txBody>
      </p:sp>
      <p:sp>
        <p:nvSpPr>
          <p:cNvPr id="13" name="Text 11"/>
          <p:cNvSpPr/>
          <p:nvPr/>
        </p:nvSpPr>
        <p:spPr>
          <a:xfrm>
            <a:off x="914400" y="2339936"/>
            <a:ext cx="77724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FFFFFF"/>
                </a:solidFill>
              </a:rPr>
              <a:t>~0.05s inference per waterfall; orders of magnitude faster than MCMC</a:t>
            </a:r>
            <a:endParaRPr lang="en-US" sz="1400" dirty="0"/>
          </a:p>
        </p:txBody>
      </p:sp>
      <p:sp>
        <p:nvSpPr>
          <p:cNvPr id="14" name="Shape 12"/>
          <p:cNvSpPr/>
          <p:nvPr/>
        </p:nvSpPr>
        <p:spPr>
          <a:xfrm>
            <a:off x="365760" y="2980016"/>
            <a:ext cx="384048" cy="384048"/>
          </a:xfrm>
          <a:prstGeom prst="ellipse">
            <a:avLst/>
          </a:prstGeom>
          <a:solidFill>
            <a:srgbClr val="1B2A3B"/>
          </a:solidFill>
          <a:ln w="12700">
            <a:solidFill>
              <a:srgbClr val="00B4D8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15" name="Text 13"/>
          <p:cNvSpPr/>
          <p:nvPr/>
        </p:nvSpPr>
        <p:spPr>
          <a:xfrm>
            <a:off x="365760" y="2980016"/>
            <a:ext cx="38404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>
                <a:solidFill>
                  <a:srgbClr val="00B4D8"/>
                </a:solidFill>
              </a:rPr>
              <a:t>⚡</a:t>
            </a:r>
            <a:endParaRPr lang="en-US" sz="1400"/>
          </a:p>
        </p:txBody>
      </p:sp>
      <p:sp>
        <p:nvSpPr>
          <p:cNvPr id="16" name="Text 14"/>
          <p:cNvSpPr/>
          <p:nvPr/>
        </p:nvSpPr>
        <p:spPr>
          <a:xfrm>
            <a:off x="914400" y="2998304"/>
            <a:ext cx="77724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FFFFFF"/>
                </a:solidFill>
              </a:rPr>
              <a:t>Fourier space representations may resolve degeneracy challenges</a:t>
            </a:r>
            <a:endParaRPr lang="en-US" sz="1400" dirty="0"/>
          </a:p>
        </p:txBody>
      </p:sp>
      <p:sp>
        <p:nvSpPr>
          <p:cNvPr id="17" name="Shape 15"/>
          <p:cNvSpPr/>
          <p:nvPr/>
        </p:nvSpPr>
        <p:spPr>
          <a:xfrm>
            <a:off x="365760" y="3638384"/>
            <a:ext cx="384048" cy="384048"/>
          </a:xfrm>
          <a:prstGeom prst="ellipse">
            <a:avLst/>
          </a:prstGeom>
          <a:solidFill>
            <a:srgbClr val="1B2A3B"/>
          </a:solidFill>
          <a:ln w="12700">
            <a:solidFill>
              <a:srgbClr val="CAD3DB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18" name="Text 16"/>
          <p:cNvSpPr/>
          <p:nvPr/>
        </p:nvSpPr>
        <p:spPr>
          <a:xfrm>
            <a:off x="365760" y="3638384"/>
            <a:ext cx="38404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>
                <a:solidFill>
                  <a:srgbClr val="CAD3DB"/>
                </a:solidFill>
              </a:rPr>
              <a:t>▶</a:t>
            </a:r>
            <a:endParaRPr lang="en-US" sz="1400"/>
          </a:p>
        </p:txBody>
      </p:sp>
      <p:sp>
        <p:nvSpPr>
          <p:cNvPr id="19" name="Text 17"/>
          <p:cNvSpPr/>
          <p:nvPr/>
        </p:nvSpPr>
        <p:spPr>
          <a:xfrm>
            <a:off x="914400" y="3656672"/>
            <a:ext cx="77724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CAD3DB"/>
                </a:solidFill>
              </a:rPr>
              <a:t>A step toward large scale, efficient inference for pulsar timing &amp; GW research</a:t>
            </a:r>
            <a:endParaRPr lang="en-US" sz="1400" dirty="0"/>
          </a:p>
        </p:txBody>
      </p:sp>
      <p:sp>
        <p:nvSpPr>
          <p:cNvPr id="20" name="Text 18"/>
          <p:cNvSpPr/>
          <p:nvPr/>
        </p:nvSpPr>
        <p:spPr>
          <a:xfrm>
            <a:off x="457200" y="4663440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300" i="1">
                <a:solidFill>
                  <a:srgbClr val="8899AA"/>
                </a:solidFill>
              </a:rPr>
              <a:t>Thank you · Questions welcome</a:t>
            </a:r>
            <a:endParaRPr lang="en-US" sz="13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A3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72A609-EC0F-5C1B-7A7A-84D764777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12">
            <a:extLst>
              <a:ext uri="{FF2B5EF4-FFF2-40B4-BE49-F238E27FC236}">
                <a16:creationId xmlns:a16="http://schemas.microsoft.com/office/drawing/2014/main" id="{7FDC0508-CACD-620C-1675-82398A1F6972}"/>
              </a:ext>
            </a:extLst>
          </p:cNvPr>
          <p:cNvSpPr/>
          <p:nvPr/>
        </p:nvSpPr>
        <p:spPr>
          <a:xfrm>
            <a:off x="6876883" y="2311166"/>
            <a:ext cx="952448" cy="369332"/>
          </a:xfrm>
          <a:prstGeom prst="rect">
            <a:avLst/>
          </a:prstGeom>
          <a:solidFill>
            <a:srgbClr val="0D1B2A"/>
          </a:solidFill>
          <a:ln w="12700">
            <a:solidFill>
              <a:srgbClr val="0D1B2A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39" name="Shape 12">
            <a:extLst>
              <a:ext uri="{FF2B5EF4-FFF2-40B4-BE49-F238E27FC236}">
                <a16:creationId xmlns:a16="http://schemas.microsoft.com/office/drawing/2014/main" id="{4F108D5D-1126-A0E9-D6EE-B115BDE47FDA}"/>
              </a:ext>
            </a:extLst>
          </p:cNvPr>
          <p:cNvSpPr/>
          <p:nvPr/>
        </p:nvSpPr>
        <p:spPr>
          <a:xfrm>
            <a:off x="1325761" y="2290612"/>
            <a:ext cx="677438" cy="369332"/>
          </a:xfrm>
          <a:prstGeom prst="rect">
            <a:avLst/>
          </a:prstGeom>
          <a:solidFill>
            <a:srgbClr val="0D1B2A"/>
          </a:solidFill>
          <a:ln w="12700">
            <a:solidFill>
              <a:srgbClr val="0D1B2A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38" name="Shape 12">
            <a:extLst>
              <a:ext uri="{FF2B5EF4-FFF2-40B4-BE49-F238E27FC236}">
                <a16:creationId xmlns:a16="http://schemas.microsoft.com/office/drawing/2014/main" id="{0040A350-6309-9A41-24DA-FA30CA476DE1}"/>
              </a:ext>
            </a:extLst>
          </p:cNvPr>
          <p:cNvSpPr/>
          <p:nvPr/>
        </p:nvSpPr>
        <p:spPr>
          <a:xfrm>
            <a:off x="3883473" y="2287902"/>
            <a:ext cx="1321308" cy="369332"/>
          </a:xfrm>
          <a:prstGeom prst="rect">
            <a:avLst/>
          </a:prstGeom>
          <a:solidFill>
            <a:srgbClr val="0D1B2A"/>
          </a:solidFill>
          <a:ln w="12700">
            <a:solidFill>
              <a:srgbClr val="0D1B2A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A55532-57E0-DAD2-4FAD-18C2AD663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2043" y="2591614"/>
            <a:ext cx="9480293" cy="2528078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73FBF231-0391-EC47-070A-32D3C2CCB2B4}"/>
              </a:ext>
            </a:extLst>
          </p:cNvPr>
          <p:cNvSpPr txBox="1"/>
          <p:nvPr/>
        </p:nvSpPr>
        <p:spPr>
          <a:xfrm>
            <a:off x="6873751" y="2264094"/>
            <a:ext cx="997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Intensity</a:t>
            </a:r>
            <a:endParaRPr lang="en-NL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5B970E0-274C-9C70-2F75-75A8666E53C4}"/>
              </a:ext>
            </a:extLst>
          </p:cNvPr>
          <p:cNvSpPr txBox="1"/>
          <p:nvPr/>
        </p:nvSpPr>
        <p:spPr>
          <a:xfrm>
            <a:off x="1274890" y="2283734"/>
            <a:ext cx="726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Angle</a:t>
            </a:r>
            <a:endParaRPr lang="en-NL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Shape 0">
            <a:extLst>
              <a:ext uri="{FF2B5EF4-FFF2-40B4-BE49-F238E27FC236}">
                <a16:creationId xmlns:a16="http://schemas.microsoft.com/office/drawing/2014/main" id="{DE40B4EB-2E66-64F6-FB88-EB43064BEF95}"/>
              </a:ext>
            </a:extLst>
          </p:cNvPr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D1B2A"/>
          </a:solidFill>
          <a:ln w="12700">
            <a:solidFill>
              <a:srgbClr val="0D1B2A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07836BA9-E000-9D97-541F-5D14725CF140}"/>
              </a:ext>
            </a:extLst>
          </p:cNvPr>
          <p:cNvSpPr/>
          <p:nvPr/>
        </p:nvSpPr>
        <p:spPr>
          <a:xfrm>
            <a:off x="0" y="914400"/>
            <a:ext cx="9144000" cy="45720"/>
          </a:xfrm>
          <a:prstGeom prst="rect">
            <a:avLst/>
          </a:prstGeom>
          <a:solidFill>
            <a:srgbClr val="00B4D8"/>
          </a:solidFill>
          <a:ln w="12700">
            <a:solidFill>
              <a:srgbClr val="00B4D8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A02588BC-550B-DD89-C801-C21BFB70339C}"/>
              </a:ext>
            </a:extLst>
          </p:cNvPr>
          <p:cNvSpPr/>
          <p:nvPr/>
        </p:nvSpPr>
        <p:spPr>
          <a:xfrm>
            <a:off x="365760" y="91440"/>
            <a:ext cx="841248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600" b="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Looking Ahead – Scattering index </a:t>
            </a:r>
            <a:r>
              <a:rPr lang="en-US" sz="2600" b="1" dirty="0" err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seperation</a:t>
            </a:r>
            <a:endParaRPr lang="en-US" sz="2600" dirty="0">
              <a:latin typeface="Calibri"/>
              <a:ea typeface="Calibri"/>
              <a:cs typeface="Calibri"/>
            </a:endParaRPr>
          </a:p>
        </p:txBody>
      </p:sp>
      <p:sp>
        <p:nvSpPr>
          <p:cNvPr id="33" name="Shape 12">
            <a:extLst>
              <a:ext uri="{FF2B5EF4-FFF2-40B4-BE49-F238E27FC236}">
                <a16:creationId xmlns:a16="http://schemas.microsoft.com/office/drawing/2014/main" id="{374622C8-04A9-8F6B-6352-3D982F57FBF4}"/>
              </a:ext>
            </a:extLst>
          </p:cNvPr>
          <p:cNvSpPr/>
          <p:nvPr/>
        </p:nvSpPr>
        <p:spPr>
          <a:xfrm>
            <a:off x="202992" y="1110974"/>
            <a:ext cx="8595360" cy="896112"/>
          </a:xfrm>
          <a:prstGeom prst="rect">
            <a:avLst/>
          </a:prstGeom>
          <a:solidFill>
            <a:srgbClr val="0D1B2A"/>
          </a:solidFill>
          <a:ln w="12700">
            <a:solidFill>
              <a:srgbClr val="0D1B2A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34" name="Text 14">
            <a:extLst>
              <a:ext uri="{FF2B5EF4-FFF2-40B4-BE49-F238E27FC236}">
                <a16:creationId xmlns:a16="http://schemas.microsoft.com/office/drawing/2014/main" id="{EE5B5394-D21B-C627-F7D0-B6A759D32275}"/>
              </a:ext>
            </a:extLst>
          </p:cNvPr>
          <p:cNvSpPr/>
          <p:nvPr/>
        </p:nvSpPr>
        <p:spPr>
          <a:xfrm>
            <a:off x="202992" y="1156520"/>
            <a:ext cx="8321040" cy="8412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sz="1250" dirty="0"/>
          </a:p>
        </p:txBody>
      </p:sp>
      <p:sp>
        <p:nvSpPr>
          <p:cNvPr id="35" name="Shape 13">
            <a:extLst>
              <a:ext uri="{FF2B5EF4-FFF2-40B4-BE49-F238E27FC236}">
                <a16:creationId xmlns:a16="http://schemas.microsoft.com/office/drawing/2014/main" id="{F0A2FB29-8B49-3E70-B597-3F10B201C622}"/>
              </a:ext>
            </a:extLst>
          </p:cNvPr>
          <p:cNvSpPr/>
          <p:nvPr/>
        </p:nvSpPr>
        <p:spPr>
          <a:xfrm>
            <a:off x="202992" y="1101656"/>
            <a:ext cx="64008" cy="896112"/>
          </a:xfrm>
          <a:prstGeom prst="rect">
            <a:avLst/>
          </a:prstGeom>
          <a:solidFill>
            <a:srgbClr val="00C897"/>
          </a:solidFill>
          <a:ln w="12700">
            <a:solidFill>
              <a:srgbClr val="00C897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36" name="Text 14">
            <a:extLst>
              <a:ext uri="{FF2B5EF4-FFF2-40B4-BE49-F238E27FC236}">
                <a16:creationId xmlns:a16="http://schemas.microsoft.com/office/drawing/2014/main" id="{176D0938-9114-F900-3DFA-DE1EC71A980A}"/>
              </a:ext>
            </a:extLst>
          </p:cNvPr>
          <p:cNvSpPr/>
          <p:nvPr/>
        </p:nvSpPr>
        <p:spPr>
          <a:xfrm>
            <a:off x="308148" y="1138406"/>
            <a:ext cx="8321040" cy="8412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50" b="1" dirty="0">
                <a:solidFill>
                  <a:srgbClr val="00C897"/>
                </a:solidFill>
              </a:rPr>
              <a:t>Small demonstration: </a:t>
            </a:r>
            <a:r>
              <a:rPr lang="en-US" sz="1250" dirty="0">
                <a:solidFill>
                  <a:srgbClr val="CAD3DB"/>
                </a:solidFill>
              </a:rPr>
              <a:t>Show casing how the plot changes when increase the scattering index.</a:t>
            </a:r>
          </a:p>
          <a:p>
            <a:pPr marL="0" indent="0">
              <a:buNone/>
            </a:pPr>
            <a:r>
              <a:rPr lang="en-US" sz="1250" dirty="0">
                <a:solidFill>
                  <a:srgbClr val="CAD3DB"/>
                </a:solidFill>
              </a:rPr>
              <a:t>Early results show that the absolute pixel difference is 7x larger in a Fourier plot when changing the scattering index.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E1EB360-500C-8641-CF0B-0BAEAA70894E}"/>
              </a:ext>
            </a:extLst>
          </p:cNvPr>
          <p:cNvSpPr txBox="1"/>
          <p:nvPr/>
        </p:nvSpPr>
        <p:spPr>
          <a:xfrm>
            <a:off x="3880341" y="2240830"/>
            <a:ext cx="1212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Magnitude</a:t>
            </a:r>
            <a:endParaRPr lang="en-NL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3" name="Shape 61">
            <a:extLst>
              <a:ext uri="{FF2B5EF4-FFF2-40B4-BE49-F238E27FC236}">
                <a16:creationId xmlns:a16="http://schemas.microsoft.com/office/drawing/2014/main" id="{087F7E4F-2FA7-43BB-9F7B-AB92F15014FF}"/>
              </a:ext>
            </a:extLst>
          </p:cNvPr>
          <p:cNvSpPr/>
          <p:nvPr/>
        </p:nvSpPr>
        <p:spPr>
          <a:xfrm>
            <a:off x="3846235" y="2222282"/>
            <a:ext cx="72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44" name="Shape 61">
            <a:extLst>
              <a:ext uri="{FF2B5EF4-FFF2-40B4-BE49-F238E27FC236}">
                <a16:creationId xmlns:a16="http://schemas.microsoft.com/office/drawing/2014/main" id="{3E732B50-2553-621D-30FD-2DBFEEC5C193}"/>
              </a:ext>
            </a:extLst>
          </p:cNvPr>
          <p:cNvSpPr/>
          <p:nvPr/>
        </p:nvSpPr>
        <p:spPr>
          <a:xfrm>
            <a:off x="1242669" y="2239212"/>
            <a:ext cx="7200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accent6">
                <a:lumMod val="60000"/>
                <a:lumOff val="40000"/>
              </a:schemeClr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45" name="Shape 61">
            <a:extLst>
              <a:ext uri="{FF2B5EF4-FFF2-40B4-BE49-F238E27FC236}">
                <a16:creationId xmlns:a16="http://schemas.microsoft.com/office/drawing/2014/main" id="{BDEC62C4-3706-E080-6AE8-F97251C34710}"/>
              </a:ext>
            </a:extLst>
          </p:cNvPr>
          <p:cNvSpPr/>
          <p:nvPr/>
        </p:nvSpPr>
        <p:spPr>
          <a:xfrm>
            <a:off x="6849794" y="2239212"/>
            <a:ext cx="72000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2816708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A3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72A609-EC0F-5C1B-7A7A-84D764777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12">
            <a:extLst>
              <a:ext uri="{FF2B5EF4-FFF2-40B4-BE49-F238E27FC236}">
                <a16:creationId xmlns:a16="http://schemas.microsoft.com/office/drawing/2014/main" id="{7FDC0508-CACD-620C-1675-82398A1F6972}"/>
              </a:ext>
            </a:extLst>
          </p:cNvPr>
          <p:cNvSpPr/>
          <p:nvPr/>
        </p:nvSpPr>
        <p:spPr>
          <a:xfrm>
            <a:off x="6876883" y="2311166"/>
            <a:ext cx="952448" cy="369332"/>
          </a:xfrm>
          <a:prstGeom prst="rect">
            <a:avLst/>
          </a:prstGeom>
          <a:solidFill>
            <a:srgbClr val="0D1B2A"/>
          </a:solidFill>
          <a:ln w="12700">
            <a:solidFill>
              <a:srgbClr val="0D1B2A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3FBF231-0391-EC47-070A-32D3C2CCB2B4}"/>
              </a:ext>
            </a:extLst>
          </p:cNvPr>
          <p:cNvSpPr txBox="1"/>
          <p:nvPr/>
        </p:nvSpPr>
        <p:spPr>
          <a:xfrm>
            <a:off x="6873751" y="2264094"/>
            <a:ext cx="997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Intensity</a:t>
            </a:r>
            <a:endParaRPr lang="en-NL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9" name="Shape 12">
            <a:extLst>
              <a:ext uri="{FF2B5EF4-FFF2-40B4-BE49-F238E27FC236}">
                <a16:creationId xmlns:a16="http://schemas.microsoft.com/office/drawing/2014/main" id="{4F108D5D-1126-A0E9-D6EE-B115BDE47FDA}"/>
              </a:ext>
            </a:extLst>
          </p:cNvPr>
          <p:cNvSpPr/>
          <p:nvPr/>
        </p:nvSpPr>
        <p:spPr>
          <a:xfrm>
            <a:off x="4219205" y="2290612"/>
            <a:ext cx="677438" cy="369332"/>
          </a:xfrm>
          <a:prstGeom prst="rect">
            <a:avLst/>
          </a:prstGeom>
          <a:solidFill>
            <a:srgbClr val="0D1B2A"/>
          </a:solidFill>
          <a:ln w="12700">
            <a:solidFill>
              <a:srgbClr val="0D1B2A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5B970E0-274C-9C70-2F75-75A8666E53C4}"/>
              </a:ext>
            </a:extLst>
          </p:cNvPr>
          <p:cNvSpPr txBox="1"/>
          <p:nvPr/>
        </p:nvSpPr>
        <p:spPr>
          <a:xfrm>
            <a:off x="4168334" y="2283734"/>
            <a:ext cx="726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Angle</a:t>
            </a:r>
            <a:endParaRPr lang="en-NL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8" name="Shape 12">
            <a:extLst>
              <a:ext uri="{FF2B5EF4-FFF2-40B4-BE49-F238E27FC236}">
                <a16:creationId xmlns:a16="http://schemas.microsoft.com/office/drawing/2014/main" id="{0040A350-6309-9A41-24DA-FA30CA476DE1}"/>
              </a:ext>
            </a:extLst>
          </p:cNvPr>
          <p:cNvSpPr/>
          <p:nvPr/>
        </p:nvSpPr>
        <p:spPr>
          <a:xfrm>
            <a:off x="658870" y="2311166"/>
            <a:ext cx="1321308" cy="369332"/>
          </a:xfrm>
          <a:prstGeom prst="rect">
            <a:avLst/>
          </a:prstGeom>
          <a:solidFill>
            <a:srgbClr val="0D1B2A"/>
          </a:solidFill>
          <a:ln w="12700">
            <a:solidFill>
              <a:srgbClr val="0D1B2A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2" name="Shape 0">
            <a:extLst>
              <a:ext uri="{FF2B5EF4-FFF2-40B4-BE49-F238E27FC236}">
                <a16:creationId xmlns:a16="http://schemas.microsoft.com/office/drawing/2014/main" id="{DE40B4EB-2E66-64F6-FB88-EB43064BEF95}"/>
              </a:ext>
            </a:extLst>
          </p:cNvPr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D1B2A"/>
          </a:solidFill>
          <a:ln w="12700">
            <a:solidFill>
              <a:srgbClr val="0D1B2A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07836BA9-E000-9D97-541F-5D14725CF140}"/>
              </a:ext>
            </a:extLst>
          </p:cNvPr>
          <p:cNvSpPr/>
          <p:nvPr/>
        </p:nvSpPr>
        <p:spPr>
          <a:xfrm>
            <a:off x="0" y="914400"/>
            <a:ext cx="9144000" cy="45720"/>
          </a:xfrm>
          <a:prstGeom prst="rect">
            <a:avLst/>
          </a:prstGeom>
          <a:solidFill>
            <a:srgbClr val="00B4D8"/>
          </a:solidFill>
          <a:ln w="12700">
            <a:solidFill>
              <a:srgbClr val="00B4D8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A02588BC-550B-DD89-C801-C21BFB70339C}"/>
              </a:ext>
            </a:extLst>
          </p:cNvPr>
          <p:cNvSpPr/>
          <p:nvPr/>
        </p:nvSpPr>
        <p:spPr>
          <a:xfrm>
            <a:off x="365760" y="91440"/>
            <a:ext cx="841248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600" b="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Looking Ahead – DM and Tau</a:t>
            </a:r>
            <a:endParaRPr lang="en-US" sz="2600" dirty="0">
              <a:latin typeface="Calibri"/>
              <a:ea typeface="Calibri"/>
              <a:cs typeface="Calibri"/>
            </a:endParaRPr>
          </a:p>
        </p:txBody>
      </p:sp>
      <p:sp>
        <p:nvSpPr>
          <p:cNvPr id="33" name="Shape 12">
            <a:extLst>
              <a:ext uri="{FF2B5EF4-FFF2-40B4-BE49-F238E27FC236}">
                <a16:creationId xmlns:a16="http://schemas.microsoft.com/office/drawing/2014/main" id="{374622C8-04A9-8F6B-6352-3D982F57FBF4}"/>
              </a:ext>
            </a:extLst>
          </p:cNvPr>
          <p:cNvSpPr/>
          <p:nvPr/>
        </p:nvSpPr>
        <p:spPr>
          <a:xfrm>
            <a:off x="202992" y="1110974"/>
            <a:ext cx="8595360" cy="896112"/>
          </a:xfrm>
          <a:prstGeom prst="rect">
            <a:avLst/>
          </a:prstGeom>
          <a:solidFill>
            <a:srgbClr val="0D1B2A"/>
          </a:solidFill>
          <a:ln w="12700">
            <a:solidFill>
              <a:srgbClr val="0D1B2A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34" name="Text 14">
            <a:extLst>
              <a:ext uri="{FF2B5EF4-FFF2-40B4-BE49-F238E27FC236}">
                <a16:creationId xmlns:a16="http://schemas.microsoft.com/office/drawing/2014/main" id="{EE5B5394-D21B-C627-F7D0-B6A759D32275}"/>
              </a:ext>
            </a:extLst>
          </p:cNvPr>
          <p:cNvSpPr/>
          <p:nvPr/>
        </p:nvSpPr>
        <p:spPr>
          <a:xfrm>
            <a:off x="202992" y="1156520"/>
            <a:ext cx="8321040" cy="8412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sz="1250" dirty="0"/>
          </a:p>
        </p:txBody>
      </p:sp>
      <p:sp>
        <p:nvSpPr>
          <p:cNvPr id="35" name="Shape 13">
            <a:extLst>
              <a:ext uri="{FF2B5EF4-FFF2-40B4-BE49-F238E27FC236}">
                <a16:creationId xmlns:a16="http://schemas.microsoft.com/office/drawing/2014/main" id="{F0A2FB29-8B49-3E70-B597-3F10B201C622}"/>
              </a:ext>
            </a:extLst>
          </p:cNvPr>
          <p:cNvSpPr/>
          <p:nvPr/>
        </p:nvSpPr>
        <p:spPr>
          <a:xfrm>
            <a:off x="202992" y="1101656"/>
            <a:ext cx="64008" cy="896112"/>
          </a:xfrm>
          <a:prstGeom prst="rect">
            <a:avLst/>
          </a:prstGeom>
          <a:solidFill>
            <a:srgbClr val="00C897"/>
          </a:solidFill>
          <a:ln w="12700">
            <a:solidFill>
              <a:srgbClr val="00C897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36" name="Text 14">
            <a:extLst>
              <a:ext uri="{FF2B5EF4-FFF2-40B4-BE49-F238E27FC236}">
                <a16:creationId xmlns:a16="http://schemas.microsoft.com/office/drawing/2014/main" id="{176D0938-9114-F900-3DFA-DE1EC71A980A}"/>
              </a:ext>
            </a:extLst>
          </p:cNvPr>
          <p:cNvSpPr/>
          <p:nvPr/>
        </p:nvSpPr>
        <p:spPr>
          <a:xfrm>
            <a:off x="308148" y="1138406"/>
            <a:ext cx="8321040" cy="8412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50" b="1" dirty="0">
                <a:solidFill>
                  <a:srgbClr val="00C897"/>
                </a:solidFill>
              </a:rPr>
              <a:t>Small demonstration: </a:t>
            </a:r>
            <a:r>
              <a:rPr lang="en-US" sz="1250" dirty="0">
                <a:solidFill>
                  <a:srgbClr val="CAD3DB"/>
                </a:solidFill>
              </a:rPr>
              <a:t>Show casing how the plot changes when increase the scattering tail.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E1EB360-500C-8641-CF0B-0BAEAA70894E}"/>
              </a:ext>
            </a:extLst>
          </p:cNvPr>
          <p:cNvSpPr txBox="1"/>
          <p:nvPr/>
        </p:nvSpPr>
        <p:spPr>
          <a:xfrm>
            <a:off x="655738" y="2264094"/>
            <a:ext cx="1212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Magnitude</a:t>
            </a:r>
            <a:endParaRPr lang="en-NL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3" name="Shape 61">
            <a:extLst>
              <a:ext uri="{FF2B5EF4-FFF2-40B4-BE49-F238E27FC236}">
                <a16:creationId xmlns:a16="http://schemas.microsoft.com/office/drawing/2014/main" id="{087F7E4F-2FA7-43BB-9F7B-AB92F15014FF}"/>
              </a:ext>
            </a:extLst>
          </p:cNvPr>
          <p:cNvSpPr/>
          <p:nvPr/>
        </p:nvSpPr>
        <p:spPr>
          <a:xfrm>
            <a:off x="621632" y="2245546"/>
            <a:ext cx="72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44" name="Shape 61">
            <a:extLst>
              <a:ext uri="{FF2B5EF4-FFF2-40B4-BE49-F238E27FC236}">
                <a16:creationId xmlns:a16="http://schemas.microsoft.com/office/drawing/2014/main" id="{3E732B50-2553-621D-30FD-2DBFEEC5C193}"/>
              </a:ext>
            </a:extLst>
          </p:cNvPr>
          <p:cNvSpPr/>
          <p:nvPr/>
        </p:nvSpPr>
        <p:spPr>
          <a:xfrm>
            <a:off x="4136113" y="2239212"/>
            <a:ext cx="7200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accent6">
                <a:lumMod val="60000"/>
                <a:lumOff val="40000"/>
              </a:schemeClr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45" name="Shape 61">
            <a:extLst>
              <a:ext uri="{FF2B5EF4-FFF2-40B4-BE49-F238E27FC236}">
                <a16:creationId xmlns:a16="http://schemas.microsoft.com/office/drawing/2014/main" id="{BDEC62C4-3706-E080-6AE8-F97251C34710}"/>
              </a:ext>
            </a:extLst>
          </p:cNvPr>
          <p:cNvSpPr/>
          <p:nvPr/>
        </p:nvSpPr>
        <p:spPr>
          <a:xfrm>
            <a:off x="6849794" y="2239212"/>
            <a:ext cx="72000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pic>
        <p:nvPicPr>
          <p:cNvPr id="6" name="scattering_dm_evolution2-ezgif.com-gif-to-mp4-converter">
            <a:hlinkClick r:id="" action="ppaction://media"/>
            <a:extLst>
              <a:ext uri="{FF2B5EF4-FFF2-40B4-BE49-F238E27FC236}">
                <a16:creationId xmlns:a16="http://schemas.microsoft.com/office/drawing/2014/main" id="{DA8DB685-C6E8-F139-1287-21FEA8499A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52318" y="2592340"/>
            <a:ext cx="3093260" cy="2577717"/>
          </a:xfrm>
          <a:prstGeom prst="rect">
            <a:avLst/>
          </a:prstGeom>
        </p:spPr>
      </p:pic>
      <p:pic>
        <p:nvPicPr>
          <p:cNvPr id="7" name="scattering_dm_evolution-ezgif.com-gif-to-mp4-converter">
            <a:hlinkClick r:id="" action="ppaction://media"/>
            <a:extLst>
              <a:ext uri="{FF2B5EF4-FFF2-40B4-BE49-F238E27FC236}">
                <a16:creationId xmlns:a16="http://schemas.microsoft.com/office/drawing/2014/main" id="{64D0EB75-1070-ACA0-A9F3-206F2ED29AF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95467" y="2585260"/>
            <a:ext cx="3110254" cy="2591878"/>
          </a:xfrm>
          <a:prstGeom prst="rect">
            <a:avLst/>
          </a:prstGeom>
        </p:spPr>
      </p:pic>
      <p:pic>
        <p:nvPicPr>
          <p:cNvPr id="9" name="scattering_dm_evolution1-ezgif.com-gif-to-mp4-converter">
            <a:hlinkClick r:id="" action="ppaction://media"/>
            <a:extLst>
              <a:ext uri="{FF2B5EF4-FFF2-40B4-BE49-F238E27FC236}">
                <a16:creationId xmlns:a16="http://schemas.microsoft.com/office/drawing/2014/main" id="{6229F67F-7EC4-9A88-902A-0B02D9D2AD9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058" y="2594578"/>
            <a:ext cx="3093260" cy="2577716"/>
          </a:xfrm>
          <a:prstGeom prst="rect">
            <a:avLst/>
          </a:prstGeom>
        </p:spPr>
      </p:pic>
      <p:sp>
        <p:nvSpPr>
          <p:cNvPr id="22" name="Shape 9">
            <a:extLst>
              <a:ext uri="{FF2B5EF4-FFF2-40B4-BE49-F238E27FC236}">
                <a16:creationId xmlns:a16="http://schemas.microsoft.com/office/drawing/2014/main" id="{90383626-C797-E448-C999-DE638FAAC3C9}"/>
              </a:ext>
            </a:extLst>
          </p:cNvPr>
          <p:cNvSpPr/>
          <p:nvPr/>
        </p:nvSpPr>
        <p:spPr>
          <a:xfrm>
            <a:off x="0" y="2577780"/>
            <a:ext cx="72000" cy="26304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23" name="Shape 9">
            <a:extLst>
              <a:ext uri="{FF2B5EF4-FFF2-40B4-BE49-F238E27FC236}">
                <a16:creationId xmlns:a16="http://schemas.microsoft.com/office/drawing/2014/main" id="{A3D522AE-FDD0-3E97-8E51-39E7553C8231}"/>
              </a:ext>
            </a:extLst>
          </p:cNvPr>
          <p:cNvSpPr/>
          <p:nvPr/>
        </p:nvSpPr>
        <p:spPr>
          <a:xfrm>
            <a:off x="3097143" y="2565986"/>
            <a:ext cx="72000" cy="26304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20" name="Shape 53">
            <a:extLst>
              <a:ext uri="{FF2B5EF4-FFF2-40B4-BE49-F238E27FC236}">
                <a16:creationId xmlns:a16="http://schemas.microsoft.com/office/drawing/2014/main" id="{CE00158D-3259-F563-8E38-6D489CF28C25}"/>
              </a:ext>
            </a:extLst>
          </p:cNvPr>
          <p:cNvSpPr/>
          <p:nvPr/>
        </p:nvSpPr>
        <p:spPr>
          <a:xfrm>
            <a:off x="6024185" y="2577780"/>
            <a:ext cx="72000" cy="263042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chemeClr val="tx1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5697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9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9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A3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3998B3-3A07-4B2E-B1EA-7C6EBE6A5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9D598AAF-CBF2-E1B8-6DD9-9CDB9E01DCCF}"/>
              </a:ext>
            </a:extLst>
          </p:cNvPr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D1B2A"/>
          </a:solidFill>
          <a:ln w="12700">
            <a:solidFill>
              <a:srgbClr val="0D1B2A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EEE567B8-2DDA-ECFB-FE3B-91D427DA362A}"/>
              </a:ext>
            </a:extLst>
          </p:cNvPr>
          <p:cNvSpPr/>
          <p:nvPr/>
        </p:nvSpPr>
        <p:spPr>
          <a:xfrm>
            <a:off x="0" y="914400"/>
            <a:ext cx="9144000" cy="45720"/>
          </a:xfrm>
          <a:prstGeom prst="rect">
            <a:avLst/>
          </a:prstGeom>
          <a:solidFill>
            <a:srgbClr val="00B4D8"/>
          </a:solidFill>
          <a:ln w="12700">
            <a:solidFill>
              <a:srgbClr val="00B4D8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6F9CA3BE-C9C8-0473-1546-E5C0051D6341}"/>
              </a:ext>
            </a:extLst>
          </p:cNvPr>
          <p:cNvSpPr/>
          <p:nvPr/>
        </p:nvSpPr>
        <p:spPr>
          <a:xfrm>
            <a:off x="365760" y="91440"/>
            <a:ext cx="841248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600" b="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Parameters and effects added</a:t>
            </a:r>
            <a:endParaRPr lang="en-US" sz="2600" dirty="0">
              <a:latin typeface="Calibri"/>
              <a:ea typeface="Calibri"/>
              <a:cs typeface="Calibri"/>
            </a:endParaRPr>
          </a:p>
        </p:txBody>
      </p:sp>
      <p:sp>
        <p:nvSpPr>
          <p:cNvPr id="34" name="Text 14">
            <a:extLst>
              <a:ext uri="{FF2B5EF4-FFF2-40B4-BE49-F238E27FC236}">
                <a16:creationId xmlns:a16="http://schemas.microsoft.com/office/drawing/2014/main" id="{A6BCE805-F3C6-BDE0-54BF-7AD52A5AB10C}"/>
              </a:ext>
            </a:extLst>
          </p:cNvPr>
          <p:cNvSpPr/>
          <p:nvPr/>
        </p:nvSpPr>
        <p:spPr>
          <a:xfrm>
            <a:off x="202992" y="1156520"/>
            <a:ext cx="8321040" cy="8412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sz="125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9C4CAC-C397-F0BF-549D-3C8553AEA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8690" y="1420260"/>
            <a:ext cx="5049644" cy="345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5484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A3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34FA31-3AD5-3689-6EB9-D347D8F8A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3B90EEFF-2ED9-F618-3543-D1711254183C}"/>
              </a:ext>
            </a:extLst>
          </p:cNvPr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D1B2A"/>
          </a:solidFill>
          <a:ln w="12700">
            <a:solidFill>
              <a:srgbClr val="0D1B2A"/>
            </a:solidFill>
            <a:prstDash val="solid"/>
          </a:ln>
        </p:spPr>
        <p:txBody>
          <a:bodyPr/>
          <a:lstStyle/>
          <a:p>
            <a:endParaRPr lang="en-NL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9689C7FE-D41B-19B8-A583-D5D6E7FB1025}"/>
              </a:ext>
            </a:extLst>
          </p:cNvPr>
          <p:cNvSpPr/>
          <p:nvPr/>
        </p:nvSpPr>
        <p:spPr>
          <a:xfrm>
            <a:off x="0" y="914400"/>
            <a:ext cx="9144000" cy="45720"/>
          </a:xfrm>
          <a:prstGeom prst="rect">
            <a:avLst/>
          </a:prstGeom>
          <a:solidFill>
            <a:srgbClr val="00B4D8"/>
          </a:solidFill>
          <a:ln w="12700">
            <a:solidFill>
              <a:srgbClr val="00B4D8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16798B02-B8F3-CA03-54E1-609A0A94FF37}"/>
              </a:ext>
            </a:extLst>
          </p:cNvPr>
          <p:cNvSpPr/>
          <p:nvPr/>
        </p:nvSpPr>
        <p:spPr>
          <a:xfrm>
            <a:off x="365760" y="91440"/>
            <a:ext cx="841248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600" b="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The Bad parameter – when Tau is 10% off the true value </a:t>
            </a:r>
            <a:endParaRPr lang="en-US" sz="2600" dirty="0">
              <a:latin typeface="Calibri"/>
              <a:ea typeface="Calibri"/>
              <a:cs typeface="Calibri"/>
            </a:endParaRPr>
          </a:p>
        </p:txBody>
      </p:sp>
      <p:sp>
        <p:nvSpPr>
          <p:cNvPr id="34" name="Text 14">
            <a:extLst>
              <a:ext uri="{FF2B5EF4-FFF2-40B4-BE49-F238E27FC236}">
                <a16:creationId xmlns:a16="http://schemas.microsoft.com/office/drawing/2014/main" id="{080D32B2-A17D-6512-4666-8EE1F598AA8F}"/>
              </a:ext>
            </a:extLst>
          </p:cNvPr>
          <p:cNvSpPr/>
          <p:nvPr/>
        </p:nvSpPr>
        <p:spPr>
          <a:xfrm>
            <a:off x="202992" y="1156520"/>
            <a:ext cx="8321040" cy="8412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sz="125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624019-A3F7-ADDD-B25B-4B1EDB30C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31333"/>
            <a:ext cx="9144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7247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A3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A2D099-55FF-66AC-7C8A-596A1861E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C3D98D7C-F224-8030-43C4-14474CB965D9}"/>
              </a:ext>
            </a:extLst>
          </p:cNvPr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D1B2A"/>
          </a:solidFill>
          <a:ln w="12700">
            <a:solidFill>
              <a:srgbClr val="0D1B2A"/>
            </a:solidFill>
            <a:prstDash val="solid"/>
          </a:ln>
        </p:spPr>
        <p:txBody>
          <a:bodyPr/>
          <a:lstStyle/>
          <a:p>
            <a:endParaRPr lang="en-NL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9B6C901D-9C3A-F9C0-4C40-1E52A79C51C1}"/>
              </a:ext>
            </a:extLst>
          </p:cNvPr>
          <p:cNvSpPr/>
          <p:nvPr/>
        </p:nvSpPr>
        <p:spPr>
          <a:xfrm>
            <a:off x="0" y="914400"/>
            <a:ext cx="9144000" cy="45720"/>
          </a:xfrm>
          <a:prstGeom prst="rect">
            <a:avLst/>
          </a:prstGeom>
          <a:solidFill>
            <a:srgbClr val="00B4D8"/>
          </a:solidFill>
          <a:ln w="12700">
            <a:solidFill>
              <a:srgbClr val="00B4D8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60ECF6B0-2DAF-76A0-CABC-029939E6698E}"/>
              </a:ext>
            </a:extLst>
          </p:cNvPr>
          <p:cNvSpPr/>
          <p:nvPr/>
        </p:nvSpPr>
        <p:spPr>
          <a:xfrm>
            <a:off x="365760" y="91440"/>
            <a:ext cx="841248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600" b="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Normalizing Flows</a:t>
            </a:r>
            <a:endParaRPr lang="en-US" sz="2600" dirty="0">
              <a:latin typeface="Calibri"/>
              <a:ea typeface="Calibri"/>
              <a:cs typeface="Calibri"/>
            </a:endParaRPr>
          </a:p>
        </p:txBody>
      </p:sp>
      <p:sp>
        <p:nvSpPr>
          <p:cNvPr id="34" name="Text 14">
            <a:extLst>
              <a:ext uri="{FF2B5EF4-FFF2-40B4-BE49-F238E27FC236}">
                <a16:creationId xmlns:a16="http://schemas.microsoft.com/office/drawing/2014/main" id="{6FD7688F-0075-3286-AD99-10C899D33A6C}"/>
              </a:ext>
            </a:extLst>
          </p:cNvPr>
          <p:cNvSpPr/>
          <p:nvPr/>
        </p:nvSpPr>
        <p:spPr>
          <a:xfrm>
            <a:off x="202992" y="1156520"/>
            <a:ext cx="8321040" cy="8412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sz="125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43696F-ACD3-768C-76E7-DCA37F21E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92" y="1828800"/>
            <a:ext cx="8589957" cy="22291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88E54F-D4CC-CAB9-D3DE-B365BA6209F2}"/>
              </a:ext>
            </a:extLst>
          </p:cNvPr>
          <p:cNvSpPr txBox="1"/>
          <p:nvPr/>
        </p:nvSpPr>
        <p:spPr>
          <a:xfrm>
            <a:off x="753034" y="4137286"/>
            <a:ext cx="83207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i="1" dirty="0">
                <a:solidFill>
                  <a:schemeClr val="bg1"/>
                </a:solidFill>
              </a:rPr>
              <a:t>Figure: T.Quadfasel, M.Sommerhalder and S.Diefenbacher, Normalizing flows exercise</a:t>
            </a:r>
          </a:p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593885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1B2A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22860" y="0"/>
            <a:ext cx="9144000" cy="914400"/>
          </a:xfrm>
          <a:prstGeom prst="rect">
            <a:avLst/>
          </a:prstGeom>
          <a:solidFill>
            <a:srgbClr val="0D1B2A"/>
          </a:solidFill>
          <a:ln w="12700">
            <a:solidFill>
              <a:srgbClr val="0D1B2A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3" name="Shape 1"/>
          <p:cNvSpPr/>
          <p:nvPr/>
        </p:nvSpPr>
        <p:spPr>
          <a:xfrm>
            <a:off x="0" y="914400"/>
            <a:ext cx="9144000" cy="45720"/>
          </a:xfrm>
          <a:prstGeom prst="rect">
            <a:avLst/>
          </a:prstGeom>
          <a:solidFill>
            <a:srgbClr val="00B4D8"/>
          </a:solidFill>
          <a:ln w="12700">
            <a:solidFill>
              <a:srgbClr val="00B4D8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4" name="Text 2"/>
          <p:cNvSpPr/>
          <p:nvPr/>
        </p:nvSpPr>
        <p:spPr>
          <a:xfrm>
            <a:off x="365760" y="91440"/>
            <a:ext cx="841248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6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Motivation  - how to solve the data bottleneck?</a:t>
            </a:r>
            <a:endParaRPr lang="en-US" sz="2600" dirty="0"/>
          </a:p>
        </p:txBody>
      </p:sp>
      <p:sp>
        <p:nvSpPr>
          <p:cNvPr id="5" name="Text 3"/>
          <p:cNvSpPr/>
          <p:nvPr/>
        </p:nvSpPr>
        <p:spPr>
          <a:xfrm>
            <a:off x="365760" y="1005840"/>
            <a:ext cx="841248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i="1">
                <a:solidFill>
                  <a:srgbClr val="00B4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We are entering the era of big data in astronomy</a:t>
            </a:r>
            <a:endParaRPr lang="en-US" sz="1800"/>
          </a:p>
        </p:txBody>
      </p:sp>
      <p:sp>
        <p:nvSpPr>
          <p:cNvPr id="6" name="Shape 4"/>
          <p:cNvSpPr/>
          <p:nvPr/>
        </p:nvSpPr>
        <p:spPr>
          <a:xfrm>
            <a:off x="274320" y="1600200"/>
            <a:ext cx="2788920" cy="1828800"/>
          </a:xfrm>
          <a:prstGeom prst="rect">
            <a:avLst/>
          </a:prstGeom>
          <a:solidFill>
            <a:srgbClr val="0D1B2A"/>
          </a:solidFill>
          <a:ln w="12700">
            <a:solidFill>
              <a:srgbClr val="0D1B2A"/>
            </a:solidFill>
            <a:prstDash val="solid"/>
          </a:ln>
          <a:effectLst>
            <a:outerShdw blurRad="101600" dist="38100" dir="8100000" algn="bl" rotWithShape="0">
              <a:srgbClr val="000000">
                <a:alpha val="30000"/>
              </a:srgbClr>
            </a:outerShdw>
          </a:effectLst>
        </p:spPr>
        <p:txBody>
          <a:bodyPr/>
          <a:lstStyle/>
          <a:p>
            <a:endParaRPr lang="en-NL"/>
          </a:p>
        </p:txBody>
      </p:sp>
      <p:sp>
        <p:nvSpPr>
          <p:cNvPr id="7" name="Shape 5"/>
          <p:cNvSpPr/>
          <p:nvPr/>
        </p:nvSpPr>
        <p:spPr>
          <a:xfrm>
            <a:off x="274320" y="1600200"/>
            <a:ext cx="64008" cy="1828800"/>
          </a:xfrm>
          <a:prstGeom prst="rect">
            <a:avLst/>
          </a:prstGeom>
          <a:solidFill>
            <a:srgbClr val="00B4D8"/>
          </a:solidFill>
          <a:ln w="12700">
            <a:solidFill>
              <a:srgbClr val="00B4D8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8" name="Text 6"/>
          <p:cNvSpPr/>
          <p:nvPr/>
        </p:nvSpPr>
        <p:spPr>
          <a:xfrm>
            <a:off x="438912" y="1673352"/>
            <a:ext cx="25603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>
                <a:solidFill>
                  <a:srgbClr val="00B4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New Telescopes</a:t>
            </a:r>
            <a:endParaRPr lang="en-US" sz="1300"/>
          </a:p>
        </p:txBody>
      </p:sp>
      <p:sp>
        <p:nvSpPr>
          <p:cNvPr id="9" name="Text 7"/>
          <p:cNvSpPr/>
          <p:nvPr/>
        </p:nvSpPr>
        <p:spPr>
          <a:xfrm>
            <a:off x="438912" y="2011680"/>
            <a:ext cx="2560320" cy="132588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171450" indent="-171450">
              <a:buFont typeface="Calibri"/>
              <a:buChar char="-"/>
            </a:pPr>
            <a:endParaRPr lang="en-US" sz="1150">
              <a:solidFill>
                <a:srgbClr val="CAD3DB"/>
              </a:solidFill>
              <a:latin typeface="Calibri"/>
              <a:ea typeface="Calibri"/>
              <a:cs typeface="Calibri"/>
            </a:endParaRPr>
          </a:p>
          <a:p>
            <a:pPr marL="171450" indent="-171450">
              <a:buFont typeface="Calibri"/>
              <a:buChar char="-"/>
            </a:pPr>
            <a:r>
              <a:rPr lang="en-US" sz="1150" b="1">
                <a:solidFill>
                  <a:srgbClr val="CAD3DB"/>
                </a:solidFill>
                <a:latin typeface="Calibri"/>
                <a:ea typeface="Calibri"/>
                <a:cs typeface="Calibri"/>
              </a:rPr>
              <a:t>SKA </a:t>
            </a:r>
            <a:r>
              <a:rPr lang="en-US" sz="1150">
                <a:solidFill>
                  <a:srgbClr val="CAD3DB"/>
                </a:solidFill>
                <a:latin typeface="Calibri"/>
                <a:ea typeface="Calibri"/>
                <a:cs typeface="Calibri"/>
              </a:rPr>
              <a:t>and</a:t>
            </a:r>
            <a:r>
              <a:rPr lang="en-US" sz="1150" b="1">
                <a:solidFill>
                  <a:srgbClr val="CAD3DB"/>
                </a:solidFill>
                <a:latin typeface="Calibri"/>
                <a:ea typeface="Calibri"/>
                <a:cs typeface="Calibri"/>
              </a:rPr>
              <a:t> DSA-2000 </a:t>
            </a:r>
            <a:r>
              <a:rPr lang="en-US" sz="1150">
                <a:solidFill>
                  <a:srgbClr val="CAD3DB"/>
                </a:solidFill>
                <a:latin typeface="Calibri"/>
                <a:ea typeface="Calibri"/>
                <a:cs typeface="Calibri"/>
              </a:rPr>
              <a:t>will generate </a:t>
            </a:r>
            <a:r>
              <a:rPr lang="en-US" sz="1150" i="1">
                <a:solidFill>
                  <a:srgbClr val="CAD3DB"/>
                </a:solidFill>
                <a:latin typeface="Calibri"/>
                <a:ea typeface="Calibri"/>
                <a:cs typeface="Calibri"/>
              </a:rPr>
              <a:t>enormous </a:t>
            </a:r>
            <a:r>
              <a:rPr lang="en-US" sz="1150">
                <a:solidFill>
                  <a:srgbClr val="CAD3DB"/>
                </a:solidFill>
                <a:latin typeface="Calibri"/>
                <a:ea typeface="Calibri"/>
                <a:cs typeface="Calibri"/>
              </a:rPr>
              <a:t>data volumes </a:t>
            </a:r>
            <a:endParaRPr lang="en-US" sz="115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endParaRPr lang="en-US" sz="1150">
              <a:solidFill>
                <a:srgbClr val="CAD3DB"/>
              </a:solidFill>
              <a:latin typeface="Calibri"/>
              <a:ea typeface="Calibri"/>
              <a:cs typeface="Calibri"/>
            </a:endParaRPr>
          </a:p>
          <a:p>
            <a:pPr marL="171450" indent="-171450">
              <a:buFont typeface="Calibri"/>
              <a:buChar char="-"/>
            </a:pPr>
            <a:r>
              <a:rPr lang="en-US" sz="1150" b="1">
                <a:solidFill>
                  <a:srgbClr val="CAD3DB"/>
                </a:solidFill>
                <a:latin typeface="Calibri"/>
                <a:ea typeface="Calibri"/>
                <a:cs typeface="Calibri"/>
              </a:rPr>
              <a:t>demanding </a:t>
            </a:r>
            <a:r>
              <a:rPr lang="en-US" sz="1150">
                <a:solidFill>
                  <a:srgbClr val="CAD3DB"/>
                </a:solidFill>
                <a:latin typeface="Calibri"/>
                <a:ea typeface="Calibri"/>
                <a:cs typeface="Calibri"/>
              </a:rPr>
              <a:t>scalable pipelines to extract meaningful information.</a:t>
            </a:r>
            <a:endParaRPr lang="en-US" sz="1150">
              <a:latin typeface="Calibri"/>
              <a:ea typeface="Calibri"/>
              <a:cs typeface="Calibri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3246120" y="1600200"/>
            <a:ext cx="2788920" cy="1828800"/>
          </a:xfrm>
          <a:prstGeom prst="rect">
            <a:avLst/>
          </a:prstGeom>
          <a:solidFill>
            <a:srgbClr val="0D1B2A"/>
          </a:solidFill>
          <a:ln w="12700">
            <a:solidFill>
              <a:srgbClr val="0D1B2A"/>
            </a:solidFill>
            <a:prstDash val="solid"/>
          </a:ln>
          <a:effectLst>
            <a:outerShdw blurRad="101600" dist="38100" dir="8100000" algn="bl" rotWithShape="0">
              <a:srgbClr val="000000">
                <a:alpha val="30000"/>
              </a:srgbClr>
            </a:outerShdw>
          </a:effectLst>
        </p:spPr>
        <p:txBody>
          <a:bodyPr/>
          <a:lstStyle/>
          <a:p>
            <a:endParaRPr lang="en-NL"/>
          </a:p>
        </p:txBody>
      </p:sp>
      <p:sp>
        <p:nvSpPr>
          <p:cNvPr id="11" name="Shape 9"/>
          <p:cNvSpPr/>
          <p:nvPr/>
        </p:nvSpPr>
        <p:spPr>
          <a:xfrm>
            <a:off x="3246120" y="1600200"/>
            <a:ext cx="64008" cy="1828800"/>
          </a:xfrm>
          <a:prstGeom prst="rect">
            <a:avLst/>
          </a:prstGeom>
          <a:solidFill>
            <a:srgbClr val="F4C430"/>
          </a:solidFill>
          <a:ln w="12700">
            <a:solidFill>
              <a:srgbClr val="F4C430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12" name="Text 10"/>
          <p:cNvSpPr/>
          <p:nvPr/>
        </p:nvSpPr>
        <p:spPr>
          <a:xfrm>
            <a:off x="3410712" y="1673352"/>
            <a:ext cx="25603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>
                <a:solidFill>
                  <a:srgbClr val="F4C43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Galactic Electron Density</a:t>
            </a:r>
            <a:endParaRPr lang="en-US" sz="1300"/>
          </a:p>
        </p:txBody>
      </p:sp>
      <p:sp>
        <p:nvSpPr>
          <p:cNvPr id="13" name="Text 11"/>
          <p:cNvSpPr/>
          <p:nvPr/>
        </p:nvSpPr>
        <p:spPr>
          <a:xfrm>
            <a:off x="3410712" y="2011680"/>
            <a:ext cx="2560320" cy="132588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171450" indent="-171450">
              <a:buFont typeface="Calibri"/>
              <a:buChar char="-"/>
            </a:pPr>
            <a:endParaRPr lang="en-US" sz="1150" dirty="0">
              <a:solidFill>
                <a:srgbClr val="CAD3DB"/>
              </a:solidFill>
              <a:latin typeface="Calibri"/>
              <a:ea typeface="Calibri"/>
              <a:cs typeface="Calibri"/>
            </a:endParaRPr>
          </a:p>
          <a:p>
            <a:pPr marL="171450" indent="-171450">
              <a:buFont typeface="Calibri"/>
              <a:buChar char="-"/>
            </a:pPr>
            <a:r>
              <a:rPr lang="en-US" sz="1150" dirty="0">
                <a:solidFill>
                  <a:srgbClr val="CAD3DB"/>
                </a:solidFill>
                <a:latin typeface="Calibri"/>
                <a:ea typeface="Calibri"/>
                <a:cs typeface="Calibri"/>
              </a:rPr>
              <a:t>The </a:t>
            </a:r>
            <a:r>
              <a:rPr lang="en-US" sz="1150" b="1" dirty="0">
                <a:solidFill>
                  <a:srgbClr val="CAD3DB"/>
                </a:solidFill>
                <a:latin typeface="Calibri"/>
                <a:ea typeface="Calibri"/>
                <a:cs typeface="Calibri"/>
              </a:rPr>
              <a:t>ISM </a:t>
            </a:r>
            <a:r>
              <a:rPr lang="en-US" sz="1150" dirty="0">
                <a:solidFill>
                  <a:srgbClr val="CAD3DB"/>
                </a:solidFill>
                <a:latin typeface="Calibri"/>
                <a:ea typeface="Calibri"/>
                <a:cs typeface="Calibri"/>
              </a:rPr>
              <a:t>electron density model drives pulsar distance estimates </a:t>
            </a:r>
            <a:endParaRPr lang="en-US" sz="115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endParaRPr lang="en-US" sz="1150" dirty="0">
              <a:solidFill>
                <a:srgbClr val="CAD3DB"/>
              </a:solidFill>
              <a:latin typeface="Calibri"/>
              <a:ea typeface="Calibri"/>
              <a:cs typeface="Calibri"/>
            </a:endParaRPr>
          </a:p>
          <a:p>
            <a:pPr marL="171450" indent="-171450">
              <a:buFont typeface="Calibri"/>
              <a:buChar char="-"/>
            </a:pPr>
            <a:r>
              <a:rPr lang="en-US" sz="1150" dirty="0">
                <a:solidFill>
                  <a:srgbClr val="CAD3DB"/>
                </a:solidFill>
                <a:latin typeface="Calibri"/>
                <a:ea typeface="Calibri"/>
                <a:cs typeface="Calibri"/>
              </a:rPr>
              <a:t>It is a </a:t>
            </a:r>
            <a:r>
              <a:rPr lang="en-US" sz="1150" b="1" dirty="0">
                <a:solidFill>
                  <a:srgbClr val="CAD3DB"/>
                </a:solidFill>
                <a:latin typeface="Calibri"/>
                <a:ea typeface="Calibri"/>
                <a:cs typeface="Calibri"/>
              </a:rPr>
              <a:t>critical </a:t>
            </a:r>
            <a:r>
              <a:rPr lang="en-US" sz="1150" dirty="0">
                <a:solidFill>
                  <a:srgbClr val="CAD3DB"/>
                </a:solidFill>
                <a:latin typeface="Calibri"/>
                <a:ea typeface="Calibri"/>
                <a:cs typeface="Calibri"/>
              </a:rPr>
              <a:t>source of systematic </a:t>
            </a:r>
            <a:r>
              <a:rPr lang="en-US" sz="1150" i="1" dirty="0">
                <a:solidFill>
                  <a:srgbClr val="CAD3DB"/>
                </a:solidFill>
                <a:latin typeface="Calibri"/>
                <a:ea typeface="Calibri"/>
                <a:cs typeface="Calibri"/>
              </a:rPr>
              <a:t>uncertainty</a:t>
            </a:r>
            <a:r>
              <a:rPr lang="en-US" sz="1150" dirty="0">
                <a:solidFill>
                  <a:srgbClr val="CAD3DB"/>
                </a:solidFill>
                <a:latin typeface="Calibri"/>
                <a:ea typeface="Calibri"/>
                <a:cs typeface="Calibri"/>
              </a:rPr>
              <a:t>.</a:t>
            </a:r>
            <a:endParaRPr lang="en-US" sz="1150" dirty="0">
              <a:latin typeface="Calibri"/>
              <a:ea typeface="Calibri"/>
              <a:cs typeface="Calibri"/>
            </a:endParaRPr>
          </a:p>
        </p:txBody>
      </p:sp>
      <p:sp>
        <p:nvSpPr>
          <p:cNvPr id="14" name="Shape 12"/>
          <p:cNvSpPr/>
          <p:nvPr/>
        </p:nvSpPr>
        <p:spPr>
          <a:xfrm>
            <a:off x="6217920" y="1600200"/>
            <a:ext cx="2788920" cy="1828800"/>
          </a:xfrm>
          <a:prstGeom prst="rect">
            <a:avLst/>
          </a:prstGeom>
          <a:solidFill>
            <a:srgbClr val="0D1B2A"/>
          </a:solidFill>
          <a:ln w="12700">
            <a:solidFill>
              <a:srgbClr val="0D1B2A"/>
            </a:solidFill>
            <a:prstDash val="solid"/>
          </a:ln>
          <a:effectLst>
            <a:outerShdw blurRad="101600" dist="38100" dir="8100000" algn="bl" rotWithShape="0">
              <a:srgbClr val="000000">
                <a:alpha val="30000"/>
              </a:srgbClr>
            </a:outerShdw>
          </a:effectLst>
        </p:spPr>
        <p:txBody>
          <a:bodyPr/>
          <a:lstStyle/>
          <a:p>
            <a:endParaRPr lang="en-NL"/>
          </a:p>
        </p:txBody>
      </p:sp>
      <p:sp>
        <p:nvSpPr>
          <p:cNvPr id="15" name="Shape 13"/>
          <p:cNvSpPr/>
          <p:nvPr/>
        </p:nvSpPr>
        <p:spPr>
          <a:xfrm>
            <a:off x="6217920" y="1600200"/>
            <a:ext cx="64008" cy="1828800"/>
          </a:xfrm>
          <a:prstGeom prst="rect">
            <a:avLst/>
          </a:prstGeom>
          <a:solidFill>
            <a:srgbClr val="00C897"/>
          </a:solidFill>
          <a:ln w="12700">
            <a:solidFill>
              <a:srgbClr val="00C897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16" name="Text 14"/>
          <p:cNvSpPr/>
          <p:nvPr/>
        </p:nvSpPr>
        <p:spPr>
          <a:xfrm>
            <a:off x="6382512" y="1673352"/>
            <a:ext cx="25603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>
                <a:solidFill>
                  <a:srgbClr val="00C89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Gravitational Wave Impact</a:t>
            </a:r>
            <a:endParaRPr lang="en-US" sz="1300"/>
          </a:p>
        </p:txBody>
      </p:sp>
      <p:sp>
        <p:nvSpPr>
          <p:cNvPr id="17" name="Text 15"/>
          <p:cNvSpPr/>
          <p:nvPr/>
        </p:nvSpPr>
        <p:spPr>
          <a:xfrm>
            <a:off x="6382512" y="2011680"/>
            <a:ext cx="2560320" cy="132588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171450" indent="-171450">
              <a:buFont typeface="Calibri"/>
              <a:buChar char="-"/>
            </a:pPr>
            <a:r>
              <a:rPr lang="en-US" sz="1150" b="1">
                <a:solidFill>
                  <a:srgbClr val="CAD3DB"/>
                </a:solidFill>
                <a:latin typeface="Calibri"/>
                <a:ea typeface="Calibri"/>
                <a:cs typeface="Calibri"/>
              </a:rPr>
              <a:t>Unmodelled </a:t>
            </a:r>
            <a:r>
              <a:rPr lang="en-US" sz="1150">
                <a:solidFill>
                  <a:srgbClr val="CAD3DB"/>
                </a:solidFill>
                <a:latin typeface="Calibri"/>
                <a:ea typeface="Calibri"/>
                <a:cs typeface="Calibri"/>
              </a:rPr>
              <a:t>propagation effects can mimic or obscure GW signatures in pulsar timing arrays.</a:t>
            </a:r>
            <a:endParaRPr lang="nl-NL"/>
          </a:p>
          <a:p>
            <a:endParaRPr lang="en-US" sz="1150">
              <a:solidFill>
                <a:srgbClr val="CAD3DB"/>
              </a:solidFill>
              <a:ea typeface="Calibri"/>
              <a:cs typeface="Calibri"/>
            </a:endParaRPr>
          </a:p>
          <a:p>
            <a:pPr marL="171450" indent="-171450">
              <a:buFont typeface="Calibri"/>
              <a:buChar char="-"/>
            </a:pPr>
            <a:r>
              <a:rPr lang="en-US" sz="1150" b="1">
                <a:solidFill>
                  <a:srgbClr val="CAD3DB"/>
                </a:solidFill>
                <a:ea typeface="Calibri"/>
                <a:cs typeface="Calibri"/>
              </a:rPr>
              <a:t>Improving </a:t>
            </a:r>
            <a:r>
              <a:rPr lang="en-US" sz="1150">
                <a:solidFill>
                  <a:srgbClr val="CAD3DB"/>
                </a:solidFill>
                <a:ea typeface="Calibri"/>
                <a:cs typeface="Calibri"/>
              </a:rPr>
              <a:t>inference would </a:t>
            </a:r>
            <a:r>
              <a:rPr lang="en-US" sz="1150" b="1">
                <a:solidFill>
                  <a:srgbClr val="CAD3DB"/>
                </a:solidFill>
                <a:ea typeface="Calibri"/>
                <a:cs typeface="Calibri"/>
              </a:rPr>
              <a:t>improve </a:t>
            </a:r>
            <a:r>
              <a:rPr lang="en-US" sz="1150">
                <a:solidFill>
                  <a:srgbClr val="CAD3DB"/>
                </a:solidFill>
                <a:ea typeface="Calibri"/>
                <a:cs typeface="Calibri"/>
              </a:rPr>
              <a:t>gravitational wave searches</a:t>
            </a:r>
          </a:p>
        </p:txBody>
      </p:sp>
      <p:sp>
        <p:nvSpPr>
          <p:cNvPr id="18" name="Shape 16"/>
          <p:cNvSpPr/>
          <p:nvPr/>
        </p:nvSpPr>
        <p:spPr>
          <a:xfrm>
            <a:off x="274320" y="3611880"/>
            <a:ext cx="8595360" cy="1234440"/>
          </a:xfrm>
          <a:prstGeom prst="rect">
            <a:avLst/>
          </a:prstGeom>
          <a:solidFill>
            <a:srgbClr val="0D1B2A"/>
          </a:solidFill>
          <a:ln w="12700">
            <a:solidFill>
              <a:srgbClr val="0D1B2A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19" name="Shape 17"/>
          <p:cNvSpPr/>
          <p:nvPr/>
        </p:nvSpPr>
        <p:spPr>
          <a:xfrm>
            <a:off x="274320" y="3611880"/>
            <a:ext cx="64008" cy="1234440"/>
          </a:xfrm>
          <a:prstGeom prst="rect">
            <a:avLst/>
          </a:prstGeom>
          <a:solidFill>
            <a:srgbClr val="0077B6"/>
          </a:solidFill>
          <a:ln w="12700">
            <a:solidFill>
              <a:srgbClr val="0077B6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20" name="Text 18"/>
          <p:cNvSpPr/>
          <p:nvPr/>
        </p:nvSpPr>
        <p:spPr>
          <a:xfrm>
            <a:off x="453225" y="3624470"/>
            <a:ext cx="8420099" cy="120926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 marL="0" indent="0">
              <a:buNone/>
            </a:pPr>
            <a:r>
              <a:rPr lang="en-US" sz="1300" b="1">
                <a:solidFill>
                  <a:srgbClr val="00B4D8"/>
                </a:solidFill>
                <a:latin typeface="Calibri"/>
                <a:ea typeface="Calibri"/>
                <a:cs typeface="Calibri"/>
              </a:rPr>
              <a:t>Current Challenge: </a:t>
            </a:r>
            <a:r>
              <a:rPr lang="en-US" sz="1300">
                <a:solidFill>
                  <a:srgbClr val="CAD3DB"/>
                </a:solidFill>
                <a:latin typeface="Calibri"/>
                <a:ea typeface="Calibri"/>
                <a:cs typeface="Calibri"/>
              </a:rPr>
              <a:t>Classical </a:t>
            </a:r>
            <a:r>
              <a:rPr lang="en-US" sz="1300" b="1">
                <a:solidFill>
                  <a:srgbClr val="CAD3DB"/>
                </a:solidFill>
                <a:latin typeface="Calibri"/>
                <a:ea typeface="Calibri"/>
                <a:cs typeface="Calibri"/>
              </a:rPr>
              <a:t>Bayesian </a:t>
            </a:r>
            <a:r>
              <a:rPr lang="en-US" sz="1300">
                <a:solidFill>
                  <a:srgbClr val="CAD3DB"/>
                </a:solidFill>
                <a:latin typeface="Calibri"/>
                <a:ea typeface="Calibri"/>
                <a:cs typeface="Calibri"/>
              </a:rPr>
              <a:t>methods becomes </a:t>
            </a:r>
            <a:r>
              <a:rPr lang="en-US" sz="1300" b="1">
                <a:solidFill>
                  <a:srgbClr val="CAD3DB"/>
                </a:solidFill>
                <a:latin typeface="Calibri"/>
                <a:ea typeface="Calibri"/>
                <a:cs typeface="Calibri"/>
              </a:rPr>
              <a:t>expensive </a:t>
            </a:r>
            <a:r>
              <a:rPr lang="en-US" sz="1300">
                <a:solidFill>
                  <a:srgbClr val="CAD3DB"/>
                </a:solidFill>
                <a:latin typeface="Calibri"/>
                <a:ea typeface="Calibri"/>
                <a:cs typeface="Calibri"/>
              </a:rPr>
              <a:t>in high dimensions due to strong </a:t>
            </a:r>
            <a:r>
              <a:rPr lang="en-US" sz="1300" b="1">
                <a:solidFill>
                  <a:srgbClr val="CAD3DB"/>
                </a:solidFill>
                <a:latin typeface="Calibri"/>
                <a:ea typeface="Calibri"/>
                <a:cs typeface="Calibri"/>
              </a:rPr>
              <a:t>degeneracies</a:t>
            </a:r>
            <a:r>
              <a:rPr lang="en-US" sz="1300">
                <a:solidFill>
                  <a:srgbClr val="CAD3DB"/>
                </a:solidFill>
                <a:latin typeface="Calibri"/>
                <a:ea typeface="Calibri"/>
                <a:cs typeface="Calibri"/>
              </a:rPr>
              <a:t>.</a:t>
            </a:r>
            <a:endParaRPr lang="en-US" sz="1300">
              <a:latin typeface="Calibri"/>
              <a:ea typeface="Calibri"/>
              <a:cs typeface="Calibri"/>
            </a:endParaRPr>
          </a:p>
          <a:p>
            <a:endParaRPr lang="en-US" sz="1300">
              <a:solidFill>
                <a:srgbClr val="CAD3DB"/>
              </a:solidFill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1300" b="1">
                <a:solidFill>
                  <a:srgbClr val="F4C430"/>
                </a:solidFill>
                <a:latin typeface="Calibri"/>
                <a:ea typeface="Calibri"/>
                <a:cs typeface="Calibri"/>
              </a:rPr>
              <a:t>This work: </a:t>
            </a:r>
            <a:r>
              <a:rPr lang="en-US" sz="1300">
                <a:solidFill>
                  <a:srgbClr val="CAD3DB"/>
                </a:solidFill>
                <a:latin typeface="Calibri"/>
                <a:ea typeface="Calibri"/>
                <a:cs typeface="Calibri"/>
              </a:rPr>
              <a:t>Build an </a:t>
            </a:r>
            <a:r>
              <a:rPr lang="en-US" sz="1300" b="1">
                <a:solidFill>
                  <a:srgbClr val="CAD3DB"/>
                </a:solidFill>
                <a:latin typeface="Calibri"/>
                <a:ea typeface="Calibri"/>
                <a:cs typeface="Calibri"/>
              </a:rPr>
              <a:t>efficient</a:t>
            </a:r>
            <a:r>
              <a:rPr lang="en-US" sz="1300">
                <a:solidFill>
                  <a:srgbClr val="CAD3DB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en-US" sz="1300" b="1">
                <a:solidFill>
                  <a:srgbClr val="CAD3DB"/>
                </a:solidFill>
                <a:latin typeface="Calibri"/>
                <a:ea typeface="Calibri"/>
                <a:cs typeface="Calibri"/>
              </a:rPr>
              <a:t>large-scale</a:t>
            </a:r>
            <a:r>
              <a:rPr lang="en-US" sz="1300">
                <a:solidFill>
                  <a:srgbClr val="CAD3DB"/>
                </a:solidFill>
                <a:latin typeface="Calibri"/>
                <a:ea typeface="Calibri"/>
                <a:cs typeface="Calibri"/>
              </a:rPr>
              <a:t> inference pipeline for astrophysical data an early but </a:t>
            </a:r>
            <a:r>
              <a:rPr lang="en-US" sz="1300" b="1">
                <a:solidFill>
                  <a:srgbClr val="CAD3DB"/>
                </a:solidFill>
                <a:latin typeface="Calibri"/>
                <a:ea typeface="Calibri"/>
                <a:cs typeface="Calibri"/>
              </a:rPr>
              <a:t>crucial </a:t>
            </a:r>
            <a:r>
              <a:rPr lang="en-US" sz="1300">
                <a:solidFill>
                  <a:srgbClr val="CAD3DB"/>
                </a:solidFill>
                <a:latin typeface="Calibri"/>
                <a:ea typeface="Calibri"/>
                <a:cs typeface="Calibri"/>
              </a:rPr>
              <a:t>step forward.</a:t>
            </a:r>
            <a:endParaRPr lang="en-US" sz="1300">
              <a:latin typeface="Calibri"/>
              <a:ea typeface="Calibri"/>
              <a:cs typeface="Calibri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BF1FFC6-D49D-C7ED-AA0F-C278037B6F35}"/>
              </a:ext>
            </a:extLst>
          </p:cNvPr>
          <p:cNvSpPr/>
          <p:nvPr/>
        </p:nvSpPr>
        <p:spPr>
          <a:xfrm>
            <a:off x="202367" y="1521502"/>
            <a:ext cx="8874177" cy="1971206"/>
          </a:xfrm>
          <a:prstGeom prst="rect">
            <a:avLst/>
          </a:prstGeom>
          <a:solidFill>
            <a:schemeClr val="tx2">
              <a:lumMod val="50000"/>
              <a:alpha val="7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  <p:bldP spid="16" grpId="0" animBg="1"/>
      <p:bldP spid="17" grpId="0" animBg="1"/>
      <p:bldP spid="20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1B2A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D1B2A"/>
          </a:solidFill>
          <a:ln w="12700">
            <a:solidFill>
              <a:srgbClr val="0D1B2A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3" name="Shape 1"/>
          <p:cNvSpPr/>
          <p:nvPr/>
        </p:nvSpPr>
        <p:spPr>
          <a:xfrm>
            <a:off x="0" y="914400"/>
            <a:ext cx="9144000" cy="45720"/>
          </a:xfrm>
          <a:prstGeom prst="rect">
            <a:avLst/>
          </a:prstGeom>
          <a:solidFill>
            <a:srgbClr val="00B4D8"/>
          </a:solidFill>
          <a:ln w="12700">
            <a:solidFill>
              <a:srgbClr val="00B4D8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4" name="Text 2"/>
          <p:cNvSpPr/>
          <p:nvPr/>
        </p:nvSpPr>
        <p:spPr>
          <a:xfrm>
            <a:off x="365760" y="91440"/>
            <a:ext cx="841248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6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What Is a Pulsar?</a:t>
            </a:r>
            <a:endParaRPr lang="en-US" sz="2600"/>
          </a:p>
        </p:txBody>
      </p:sp>
      <p:sp>
        <p:nvSpPr>
          <p:cNvPr id="5" name="Text 3"/>
          <p:cNvSpPr/>
          <p:nvPr/>
        </p:nvSpPr>
        <p:spPr>
          <a:xfrm>
            <a:off x="365760" y="1051560"/>
            <a:ext cx="438912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500" b="1">
                <a:solidFill>
                  <a:srgbClr val="00B4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Rapidly rotating neutron stars</a:t>
            </a:r>
            <a:endParaRPr lang="en-US" sz="1500"/>
          </a:p>
          <a:p>
            <a:pPr marL="0" indent="0">
              <a:buNone/>
            </a:pPr>
            <a:r>
              <a:rPr lang="en-US" sz="1500">
                <a:solidFill>
                  <a:srgbClr val="CAD3D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with extremely strong magnetic fields</a:t>
            </a:r>
            <a:endParaRPr lang="en-US" sz="1500"/>
          </a:p>
        </p:txBody>
      </p:sp>
      <p:sp>
        <p:nvSpPr>
          <p:cNvPr id="6" name="Text 4"/>
          <p:cNvSpPr/>
          <p:nvPr/>
        </p:nvSpPr>
        <p:spPr>
          <a:xfrm>
            <a:off x="365760" y="1753925"/>
            <a:ext cx="4580282" cy="2972794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 marL="342900" indent="-342900">
              <a:buSzPct val="100000"/>
              <a:buChar char="•"/>
            </a:pPr>
            <a:r>
              <a:rPr lang="en-US" sz="1300" dirty="0">
                <a:solidFill>
                  <a:srgbClr val="CAD3DB"/>
                </a:solidFill>
              </a:rPr>
              <a:t>Emit beams of radiation</a:t>
            </a:r>
            <a:endParaRPr lang="en-US" sz="1300" dirty="0"/>
          </a:p>
          <a:p>
            <a:pPr marL="342900" indent="-342900">
              <a:buSzPct val="100000"/>
              <a:buChar char="•"/>
            </a:pPr>
            <a:endParaRPr lang="en-US" sz="1300" dirty="0">
              <a:solidFill>
                <a:srgbClr val="CAD3DB"/>
              </a:solidFill>
            </a:endParaRPr>
          </a:p>
          <a:p>
            <a:pPr marL="342900" indent="-342900">
              <a:buSzPct val="100000"/>
              <a:buChar char="•"/>
            </a:pPr>
            <a:r>
              <a:rPr lang="en-US" sz="1300" dirty="0">
                <a:solidFill>
                  <a:srgbClr val="CAD3DB"/>
                </a:solidFill>
              </a:rPr>
              <a:t>Beams are misaligned with the rotation axis</a:t>
            </a:r>
            <a:endParaRPr lang="en-US" sz="1300" dirty="0">
              <a:solidFill>
                <a:srgbClr val="000000"/>
              </a:solidFill>
              <a:ea typeface="Calibri"/>
              <a:cs typeface="Calibri"/>
            </a:endParaRPr>
          </a:p>
          <a:p>
            <a:pPr marL="342900" indent="-342900">
              <a:buSzPct val="100000"/>
              <a:buChar char="•"/>
            </a:pPr>
            <a:endParaRPr lang="en-US" sz="1300" dirty="0">
              <a:solidFill>
                <a:srgbClr val="CAD3DB"/>
              </a:solidFill>
              <a:ea typeface="Calibri"/>
              <a:cs typeface="Calibri"/>
            </a:endParaRPr>
          </a:p>
          <a:p>
            <a:pPr marL="342900" indent="-342900">
              <a:buSzPct val="100000"/>
              <a:buChar char="•"/>
            </a:pPr>
            <a:r>
              <a:rPr lang="en-US" sz="1300" dirty="0">
                <a:solidFill>
                  <a:srgbClr val="CAD3DB"/>
                </a:solidFill>
              </a:rPr>
              <a:t>If the beam sweeps across Earth → we detect regular pulses</a:t>
            </a:r>
            <a:endParaRPr lang="en-US" sz="1300" dirty="0">
              <a:ea typeface="Calibri"/>
              <a:cs typeface="Calibri"/>
            </a:endParaRPr>
          </a:p>
          <a:p>
            <a:pPr marL="342900" indent="-342900">
              <a:buSzPct val="100000"/>
              <a:buChar char="•"/>
            </a:pPr>
            <a:endParaRPr lang="en-US" sz="1300" dirty="0">
              <a:solidFill>
                <a:srgbClr val="F4C430"/>
              </a:solidFill>
            </a:endParaRPr>
          </a:p>
          <a:p>
            <a:pPr marL="342900" indent="-342900">
              <a:buSzPct val="100000"/>
              <a:buChar char="•"/>
            </a:pPr>
            <a:r>
              <a:rPr lang="en-US" sz="1300" dirty="0">
                <a:solidFill>
                  <a:srgbClr val="F4C430"/>
                </a:solidFill>
              </a:rPr>
              <a:t>Some millisecond pulsars are among the most stable clocks in the universe</a:t>
            </a:r>
            <a:endParaRPr lang="en-US" sz="1300" dirty="0">
              <a:solidFill>
                <a:srgbClr val="F4C430"/>
              </a:solidFill>
              <a:ea typeface="Calibri"/>
              <a:cs typeface="Calibri"/>
            </a:endParaRPr>
          </a:p>
          <a:p>
            <a:pPr marL="342900" indent="-342900">
              <a:buSzPct val="100000"/>
              <a:buChar char="•"/>
            </a:pPr>
            <a:endParaRPr lang="en-US" sz="1300" dirty="0">
              <a:solidFill>
                <a:srgbClr val="000000"/>
              </a:solidFill>
              <a:ea typeface="Calibri"/>
              <a:cs typeface="Calibri"/>
            </a:endParaRPr>
          </a:p>
        </p:txBody>
      </p:sp>
      <p:sp>
        <p:nvSpPr>
          <p:cNvPr id="7" name="Shape 5"/>
          <p:cNvSpPr/>
          <p:nvPr/>
        </p:nvSpPr>
        <p:spPr>
          <a:xfrm>
            <a:off x="5909807" y="1701910"/>
            <a:ext cx="2560320" cy="2560320"/>
          </a:xfrm>
          <a:prstGeom prst="ellipse">
            <a:avLst/>
          </a:prstGeom>
          <a:solidFill>
            <a:srgbClr val="0D3B5C"/>
          </a:solidFill>
          <a:ln w="25400">
            <a:solidFill>
              <a:srgbClr val="00B4D8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8" name="Shape 6"/>
          <p:cNvSpPr/>
          <p:nvPr/>
        </p:nvSpPr>
        <p:spPr>
          <a:xfrm>
            <a:off x="6321287" y="2113390"/>
            <a:ext cx="1737360" cy="1737360"/>
          </a:xfrm>
          <a:prstGeom prst="ellipse">
            <a:avLst/>
          </a:prstGeom>
          <a:solidFill>
            <a:srgbClr val="1A5276"/>
          </a:solidFill>
          <a:ln w="12700">
            <a:solidFill>
              <a:srgbClr val="5DADE2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9" name="Shape 7"/>
          <p:cNvSpPr/>
          <p:nvPr/>
        </p:nvSpPr>
        <p:spPr>
          <a:xfrm>
            <a:off x="6641327" y="2433430"/>
            <a:ext cx="1097280" cy="1097280"/>
          </a:xfrm>
          <a:prstGeom prst="ellipse">
            <a:avLst/>
          </a:prstGeom>
          <a:solidFill>
            <a:srgbClr val="0077B6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10" name="Text 8"/>
          <p:cNvSpPr/>
          <p:nvPr/>
        </p:nvSpPr>
        <p:spPr>
          <a:xfrm>
            <a:off x="6641327" y="2433430"/>
            <a:ext cx="1097280" cy="1097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>
                <a:solidFill>
                  <a:srgbClr val="FFFFFF"/>
                </a:solidFill>
              </a:rPr>
              <a:t>NS</a:t>
            </a:r>
            <a:endParaRPr lang="en-US" sz="1400"/>
          </a:p>
        </p:txBody>
      </p:sp>
      <p:sp>
        <p:nvSpPr>
          <p:cNvPr id="11" name="Shape 9"/>
          <p:cNvSpPr/>
          <p:nvPr/>
        </p:nvSpPr>
        <p:spPr>
          <a:xfrm>
            <a:off x="7189967" y="1427590"/>
            <a:ext cx="0" cy="3474720"/>
          </a:xfrm>
          <a:prstGeom prst="line">
            <a:avLst/>
          </a:prstGeom>
          <a:noFill/>
          <a:ln w="12700">
            <a:solidFill>
              <a:srgbClr val="CAD3DB"/>
            </a:solidFill>
            <a:prstDash val="dash"/>
          </a:ln>
        </p:spPr>
        <p:txBody>
          <a:bodyPr/>
          <a:lstStyle/>
          <a:p>
            <a:endParaRPr lang="en-NL"/>
          </a:p>
        </p:txBody>
      </p:sp>
      <p:sp>
        <p:nvSpPr>
          <p:cNvPr id="12" name="Text 10"/>
          <p:cNvSpPr/>
          <p:nvPr/>
        </p:nvSpPr>
        <p:spPr>
          <a:xfrm>
            <a:off x="7293665" y="1493851"/>
            <a:ext cx="1645920" cy="3200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 marL="0" indent="0">
              <a:buNone/>
            </a:pPr>
            <a:r>
              <a:rPr lang="en-US" sz="900" b="1">
                <a:solidFill>
                  <a:srgbClr val="8899AA"/>
                </a:solidFill>
              </a:rPr>
              <a:t>Rotation axis</a:t>
            </a:r>
            <a:endParaRPr lang="en-US" sz="900" b="1">
              <a:ea typeface="Calibri"/>
              <a:cs typeface="Calibri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5336651" y="1693959"/>
            <a:ext cx="1487556" cy="1196671"/>
          </a:xfrm>
          <a:prstGeom prst="line">
            <a:avLst/>
          </a:prstGeom>
          <a:noFill/>
          <a:ln w="25400">
            <a:solidFill>
              <a:srgbClr val="F4C430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14" name="Shape 12"/>
          <p:cNvSpPr/>
          <p:nvPr/>
        </p:nvSpPr>
        <p:spPr>
          <a:xfrm>
            <a:off x="7446728" y="3313706"/>
            <a:ext cx="1355035" cy="1097280"/>
          </a:xfrm>
          <a:prstGeom prst="line">
            <a:avLst/>
          </a:prstGeom>
          <a:noFill/>
          <a:ln w="25400">
            <a:solidFill>
              <a:srgbClr val="F4C430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15" name="Text 13"/>
          <p:cNvSpPr/>
          <p:nvPr/>
        </p:nvSpPr>
        <p:spPr>
          <a:xfrm>
            <a:off x="4364935" y="1543878"/>
            <a:ext cx="806725" cy="573819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 marL="0" indent="0" algn="r">
              <a:buNone/>
            </a:pPr>
            <a:r>
              <a:rPr lang="en-US" sz="1000" b="1">
                <a:solidFill>
                  <a:srgbClr val="F4C430"/>
                </a:solidFill>
              </a:rPr>
              <a:t>Radiation</a:t>
            </a:r>
            <a:endParaRPr lang="en-US" sz="1000" b="1">
              <a:ea typeface="Calibri"/>
              <a:cs typeface="Calibri"/>
            </a:endParaRPr>
          </a:p>
          <a:p>
            <a:pPr marL="0" indent="0" algn="r">
              <a:buNone/>
            </a:pPr>
            <a:r>
              <a:rPr lang="en-US" sz="1000" b="1">
                <a:solidFill>
                  <a:srgbClr val="F4C430"/>
                </a:solidFill>
              </a:rPr>
              <a:t>beams</a:t>
            </a:r>
            <a:endParaRPr lang="en-US" sz="1000" b="1"/>
          </a:p>
        </p:txBody>
      </p:sp>
      <p:sp>
        <p:nvSpPr>
          <p:cNvPr id="21" name="Shape 11">
            <a:extLst>
              <a:ext uri="{FF2B5EF4-FFF2-40B4-BE49-F238E27FC236}">
                <a16:creationId xmlns:a16="http://schemas.microsoft.com/office/drawing/2014/main" id="{FD35636A-F8D8-24AF-E196-556A786BC452}"/>
              </a:ext>
            </a:extLst>
          </p:cNvPr>
          <p:cNvSpPr/>
          <p:nvPr/>
        </p:nvSpPr>
        <p:spPr>
          <a:xfrm>
            <a:off x="5055041" y="2157782"/>
            <a:ext cx="1777447" cy="724564"/>
          </a:xfrm>
          <a:prstGeom prst="line">
            <a:avLst/>
          </a:prstGeom>
          <a:noFill/>
          <a:ln w="25400">
            <a:solidFill>
              <a:srgbClr val="F4C430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23" name="Shape 11">
            <a:extLst>
              <a:ext uri="{FF2B5EF4-FFF2-40B4-BE49-F238E27FC236}">
                <a16:creationId xmlns:a16="http://schemas.microsoft.com/office/drawing/2014/main" id="{9BA4E51F-CB49-3DFB-9E3C-BB7F97B29B0E}"/>
              </a:ext>
            </a:extLst>
          </p:cNvPr>
          <p:cNvSpPr/>
          <p:nvPr/>
        </p:nvSpPr>
        <p:spPr>
          <a:xfrm>
            <a:off x="7432151" y="3309066"/>
            <a:ext cx="1570382" cy="641738"/>
          </a:xfrm>
          <a:prstGeom prst="line">
            <a:avLst/>
          </a:prstGeom>
          <a:noFill/>
          <a:ln w="25400">
            <a:solidFill>
              <a:srgbClr val="F4C430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24" name="Gelijkbenige driehoek 23">
            <a:extLst>
              <a:ext uri="{FF2B5EF4-FFF2-40B4-BE49-F238E27FC236}">
                <a16:creationId xmlns:a16="http://schemas.microsoft.com/office/drawing/2014/main" id="{65ADDEB7-49D1-33C1-C50F-1BA079E19B0F}"/>
              </a:ext>
            </a:extLst>
          </p:cNvPr>
          <p:cNvSpPr/>
          <p:nvPr/>
        </p:nvSpPr>
        <p:spPr>
          <a:xfrm rot="18000000">
            <a:off x="7994575" y="2985156"/>
            <a:ext cx="453247" cy="1571401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Gelijkbenige driehoek 24">
            <a:extLst>
              <a:ext uri="{FF2B5EF4-FFF2-40B4-BE49-F238E27FC236}">
                <a16:creationId xmlns:a16="http://schemas.microsoft.com/office/drawing/2014/main" id="{1796F778-8DAB-253C-897B-E596E7E11853}"/>
              </a:ext>
            </a:extLst>
          </p:cNvPr>
          <p:cNvSpPr/>
          <p:nvPr/>
        </p:nvSpPr>
        <p:spPr>
          <a:xfrm rot="7200000">
            <a:off x="5698885" y="1524385"/>
            <a:ext cx="469812" cy="1670791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27" name="Rechte verbindingslijn met pijl 26">
            <a:extLst>
              <a:ext uri="{FF2B5EF4-FFF2-40B4-BE49-F238E27FC236}">
                <a16:creationId xmlns:a16="http://schemas.microsoft.com/office/drawing/2014/main" id="{13CB4088-B73E-1263-8E85-85BCBEED50F8}"/>
              </a:ext>
            </a:extLst>
          </p:cNvPr>
          <p:cNvCxnSpPr/>
          <p:nvPr/>
        </p:nvCxnSpPr>
        <p:spPr>
          <a:xfrm flipV="1">
            <a:off x="6779191" y="1887809"/>
            <a:ext cx="950804" cy="159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Afbeelding 30" descr="Afbeelding met schermopname, ruimte, (kosmische) ruimte, Universum&#10;&#10;Door AI gegenereerde inhoud is mogelijk onjuist.">
            <a:extLst>
              <a:ext uri="{FF2B5EF4-FFF2-40B4-BE49-F238E27FC236}">
                <a16:creationId xmlns:a16="http://schemas.microsoft.com/office/drawing/2014/main" id="{F21E122F-C622-73CD-4C72-0494DCF56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181" y="1065068"/>
            <a:ext cx="4987637" cy="3758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2" grpId="0" animBg="1"/>
      <p:bldP spid="15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A3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24CC12-6CBA-D2EC-E9B7-4DD1FE1FA5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48">
            <a:extLst>
              <a:ext uri="{FF2B5EF4-FFF2-40B4-BE49-F238E27FC236}">
                <a16:creationId xmlns:a16="http://schemas.microsoft.com/office/drawing/2014/main" id="{4BCE4FAE-DADC-61AF-95F7-1617FD7F3037}"/>
              </a:ext>
            </a:extLst>
          </p:cNvPr>
          <p:cNvSpPr/>
          <p:nvPr/>
        </p:nvSpPr>
        <p:spPr>
          <a:xfrm>
            <a:off x="4432252" y="1484606"/>
            <a:ext cx="4405079" cy="2917194"/>
          </a:xfrm>
          <a:prstGeom prst="rect">
            <a:avLst/>
          </a:prstGeom>
          <a:solidFill>
            <a:srgbClr val="0D1B2A"/>
          </a:solidFill>
          <a:ln w="12700">
            <a:solidFill>
              <a:srgbClr val="0D1B2A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2" name="Shape 0">
            <a:extLst>
              <a:ext uri="{FF2B5EF4-FFF2-40B4-BE49-F238E27FC236}">
                <a16:creationId xmlns:a16="http://schemas.microsoft.com/office/drawing/2014/main" id="{3CB5BD58-EC40-B2F2-8B6F-C36E1C2439DE}"/>
              </a:ext>
            </a:extLst>
          </p:cNvPr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D1B2A"/>
          </a:solidFill>
          <a:ln w="12700">
            <a:solidFill>
              <a:srgbClr val="0D1B2A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F993B71C-80A1-7E58-8369-5B1448E6CB56}"/>
              </a:ext>
            </a:extLst>
          </p:cNvPr>
          <p:cNvSpPr/>
          <p:nvPr/>
        </p:nvSpPr>
        <p:spPr>
          <a:xfrm>
            <a:off x="0" y="914400"/>
            <a:ext cx="9144000" cy="45720"/>
          </a:xfrm>
          <a:prstGeom prst="rect">
            <a:avLst/>
          </a:prstGeom>
          <a:solidFill>
            <a:srgbClr val="00B4D8"/>
          </a:solidFill>
          <a:ln w="12700">
            <a:solidFill>
              <a:srgbClr val="00B4D8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3229BC08-6CEF-F698-12F6-AD254FFEAEA7}"/>
              </a:ext>
            </a:extLst>
          </p:cNvPr>
          <p:cNvSpPr/>
          <p:nvPr/>
        </p:nvSpPr>
        <p:spPr>
          <a:xfrm>
            <a:off x="365760" y="91440"/>
            <a:ext cx="841248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6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What Do We Observe?</a:t>
            </a:r>
            <a:endParaRPr lang="en-US" sz="2600" dirty="0"/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3B47FD3A-2357-1B5B-4DAA-3DD045AF8071}"/>
              </a:ext>
            </a:extLst>
          </p:cNvPr>
          <p:cNvSpPr/>
          <p:nvPr/>
        </p:nvSpPr>
        <p:spPr>
          <a:xfrm>
            <a:off x="365760" y="960120"/>
            <a:ext cx="8412480" cy="41148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 marL="0" indent="0">
              <a:buNone/>
            </a:pPr>
            <a:r>
              <a:rPr lang="en-US" sz="1300" i="1">
                <a:solidFill>
                  <a:srgbClr val="CAD3DB"/>
                </a:solidFill>
              </a:rPr>
              <a:t>The data : intensity as a function of pulse phase and observing frequency</a:t>
            </a:r>
            <a:endParaRPr lang="en-US" sz="1300"/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47FC4AC4-28F9-F386-4E44-B6829E67B3AB}"/>
              </a:ext>
            </a:extLst>
          </p:cNvPr>
          <p:cNvSpPr/>
          <p:nvPr/>
        </p:nvSpPr>
        <p:spPr>
          <a:xfrm>
            <a:off x="274320" y="1463040"/>
            <a:ext cx="3840480" cy="3200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 algn="ctr"/>
            <a:r>
              <a:rPr lang="en-US" sz="1100" b="1">
                <a:solidFill>
                  <a:srgbClr val="00B4D8"/>
                </a:solidFill>
                <a:ea typeface="Calibri"/>
                <a:cs typeface="Calibri"/>
              </a:rPr>
              <a:t>Simulated Pulse profile</a:t>
            </a:r>
          </a:p>
        </p:txBody>
      </p:sp>
      <p:pic>
        <p:nvPicPr>
          <p:cNvPr id="6" name="Afbeelding 5" descr="Afbeelding met tekst, schermopname, Perceel, lijn&#10;&#10;Door AI gegenereerde inhoud is mogelijk onjuist.">
            <a:extLst>
              <a:ext uri="{FF2B5EF4-FFF2-40B4-BE49-F238E27FC236}">
                <a16:creationId xmlns:a16="http://schemas.microsoft.com/office/drawing/2014/main" id="{202DBAEA-B1A8-DB16-42C9-A3EED7903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29" y="1917534"/>
            <a:ext cx="3584357" cy="2885774"/>
          </a:xfrm>
          <a:prstGeom prst="rect">
            <a:avLst/>
          </a:prstGeom>
        </p:spPr>
      </p:pic>
      <p:sp>
        <p:nvSpPr>
          <p:cNvPr id="8" name="InfoText6">
            <a:extLst>
              <a:ext uri="{FF2B5EF4-FFF2-40B4-BE49-F238E27FC236}">
                <a16:creationId xmlns:a16="http://schemas.microsoft.com/office/drawing/2014/main" id="{E2C252BE-88EB-ED41-3B81-45AD997336DF}"/>
              </a:ext>
            </a:extLst>
          </p:cNvPr>
          <p:cNvSpPr/>
          <p:nvPr/>
        </p:nvSpPr>
        <p:spPr>
          <a:xfrm>
            <a:off x="4458994" y="1497977"/>
            <a:ext cx="4375869" cy="2908396"/>
          </a:xfrm>
          <a:prstGeom prst="rect">
            <a:avLst/>
          </a:prstGeom>
          <a:noFill/>
          <a:ln>
            <a:noFill/>
          </a:ln>
        </p:spPr>
        <p:txBody>
          <a:bodyPr wrap="square" lIns="91440" tIns="91440" rIns="91440" bIns="91440" rtlCol="0" anchor="t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rgbClr val="7B2FBE"/>
                </a:solidFill>
                <a:latin typeface="Calibri"/>
              </a:rPr>
              <a:t>What is a Pulse Profile?</a:t>
            </a:r>
          </a:p>
          <a:p>
            <a:endParaRPr lang="en-US" sz="1100" dirty="0"/>
          </a:p>
          <a:p>
            <a:r>
              <a:rPr lang="en-US" sz="1400" dirty="0">
                <a:solidFill>
                  <a:srgbClr val="CAD3DB"/>
                </a:solidFill>
                <a:latin typeface="Calibri"/>
              </a:rPr>
              <a:t>Each pulse is a burst of radiation which we observe as an intensity vs pulse phase.</a:t>
            </a:r>
          </a:p>
          <a:p>
            <a:endParaRPr lang="en-US" sz="1200" dirty="0"/>
          </a:p>
          <a:p>
            <a:pPr marL="228600" indent="-228600"/>
            <a:endParaRPr lang="en-US" sz="1400" dirty="0">
              <a:solidFill>
                <a:srgbClr val="CAD3DB"/>
              </a:solidFill>
              <a:latin typeface="Calibri"/>
            </a:endParaRPr>
          </a:p>
          <a:p>
            <a:pPr marL="228600" indent="-228600"/>
            <a:r>
              <a:rPr lang="en-US" sz="1400" dirty="0">
                <a:solidFill>
                  <a:srgbClr val="CAD3DB"/>
                </a:solidFill>
                <a:latin typeface="Calibri"/>
              </a:rPr>
              <a:t>• X-axis: pulse phase (0 to 1 = one full rotation)</a:t>
            </a:r>
          </a:p>
          <a:p>
            <a:pPr marL="228600" indent="-228600"/>
            <a:r>
              <a:rPr lang="en-US" sz="1400" dirty="0">
                <a:solidFill>
                  <a:srgbClr val="CAD3DB"/>
                </a:solidFill>
                <a:latin typeface="Calibri"/>
              </a:rPr>
              <a:t>• Y-axis: measured intensity</a:t>
            </a:r>
          </a:p>
          <a:p>
            <a:pPr marL="228600" indent="-228600"/>
            <a:r>
              <a:rPr lang="en-US" sz="1400" dirty="0">
                <a:solidFill>
                  <a:srgbClr val="CAD3DB"/>
                </a:solidFill>
                <a:latin typeface="Calibri"/>
              </a:rPr>
              <a:t>• Integrated over all frequencies: 800–1600 MHz</a:t>
            </a:r>
          </a:p>
          <a:p>
            <a:endParaRPr lang="en-US" sz="1200" dirty="0"/>
          </a:p>
          <a:p>
            <a:endParaRPr lang="en-US" sz="1400" i="1" dirty="0">
              <a:solidFill>
                <a:srgbClr val="7B2FBE"/>
              </a:solidFill>
              <a:latin typeface="Calibri"/>
            </a:endParaRPr>
          </a:p>
          <a:p>
            <a:r>
              <a:rPr lang="en-US" sz="1400" i="1" dirty="0">
                <a:solidFill>
                  <a:srgbClr val="7B2FBE"/>
                </a:solidFill>
                <a:latin typeface="Calibri"/>
              </a:rPr>
              <a:t>This double-peak profile is fairly simple; real observations look significantly more complex.</a:t>
            </a:r>
          </a:p>
        </p:txBody>
      </p:sp>
      <p:sp>
        <p:nvSpPr>
          <p:cNvPr id="12" name="Shape 49">
            <a:extLst>
              <a:ext uri="{FF2B5EF4-FFF2-40B4-BE49-F238E27FC236}">
                <a16:creationId xmlns:a16="http://schemas.microsoft.com/office/drawing/2014/main" id="{A33E1425-C96F-EA42-220F-50D062217193}"/>
              </a:ext>
            </a:extLst>
          </p:cNvPr>
          <p:cNvSpPr/>
          <p:nvPr/>
        </p:nvSpPr>
        <p:spPr>
          <a:xfrm>
            <a:off x="4378337" y="1473823"/>
            <a:ext cx="64008" cy="2917194"/>
          </a:xfrm>
          <a:prstGeom prst="rect">
            <a:avLst/>
          </a:prstGeom>
          <a:solidFill>
            <a:srgbClr val="7030A0"/>
          </a:solidFill>
          <a:ln w="12700">
            <a:solidFill>
              <a:srgbClr val="7030A0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17639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1B2A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48">
            <a:extLst>
              <a:ext uri="{FF2B5EF4-FFF2-40B4-BE49-F238E27FC236}">
                <a16:creationId xmlns:a16="http://schemas.microsoft.com/office/drawing/2014/main" id="{1F0807CB-F4AB-4D9C-A983-6437E843AA0F}"/>
              </a:ext>
            </a:extLst>
          </p:cNvPr>
          <p:cNvSpPr/>
          <p:nvPr/>
        </p:nvSpPr>
        <p:spPr>
          <a:xfrm>
            <a:off x="4432252" y="1484606"/>
            <a:ext cx="4405079" cy="2917194"/>
          </a:xfrm>
          <a:prstGeom prst="rect">
            <a:avLst/>
          </a:prstGeom>
          <a:solidFill>
            <a:srgbClr val="0D1B2A"/>
          </a:solidFill>
          <a:ln w="12700">
            <a:solidFill>
              <a:srgbClr val="0D1B2A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2" name="Shape 0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D1B2A"/>
          </a:solidFill>
          <a:ln w="12700">
            <a:solidFill>
              <a:srgbClr val="0D1B2A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3" name="Shape 1"/>
          <p:cNvSpPr/>
          <p:nvPr/>
        </p:nvSpPr>
        <p:spPr>
          <a:xfrm>
            <a:off x="0" y="914400"/>
            <a:ext cx="9144000" cy="45720"/>
          </a:xfrm>
          <a:prstGeom prst="rect">
            <a:avLst/>
          </a:prstGeom>
          <a:solidFill>
            <a:srgbClr val="00B4D8"/>
          </a:solidFill>
          <a:ln w="12700">
            <a:solidFill>
              <a:srgbClr val="00B4D8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4" name="Text 2"/>
          <p:cNvSpPr/>
          <p:nvPr/>
        </p:nvSpPr>
        <p:spPr>
          <a:xfrm>
            <a:off x="365760" y="91440"/>
            <a:ext cx="841248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6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What Do We Observe? Waterfall Plots</a:t>
            </a:r>
            <a:endParaRPr lang="en-US" sz="2600"/>
          </a:p>
        </p:txBody>
      </p:sp>
      <p:sp>
        <p:nvSpPr>
          <p:cNvPr id="5" name="Text 3"/>
          <p:cNvSpPr/>
          <p:nvPr/>
        </p:nvSpPr>
        <p:spPr>
          <a:xfrm>
            <a:off x="365760" y="960120"/>
            <a:ext cx="8412480" cy="41148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 marL="0" indent="0">
              <a:buNone/>
            </a:pPr>
            <a:r>
              <a:rPr lang="en-US" sz="1300" i="1">
                <a:solidFill>
                  <a:srgbClr val="CAD3DB"/>
                </a:solidFill>
              </a:rPr>
              <a:t>The data : intensity as a function of pulse phase and observing frequency</a:t>
            </a:r>
            <a:endParaRPr lang="en-US" sz="1300"/>
          </a:p>
        </p:txBody>
      </p:sp>
      <p:sp>
        <p:nvSpPr>
          <p:cNvPr id="7" name="Text 5"/>
          <p:cNvSpPr/>
          <p:nvPr/>
        </p:nvSpPr>
        <p:spPr>
          <a:xfrm>
            <a:off x="274320" y="1463040"/>
            <a:ext cx="3840480" cy="3200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 algn="ctr"/>
            <a:r>
              <a:rPr lang="en-US" sz="1100" b="1">
                <a:solidFill>
                  <a:srgbClr val="00B4D8"/>
                </a:solidFill>
              </a:rPr>
              <a:t>Simulated Data</a:t>
            </a:r>
            <a:endParaRPr lang="en-US" sz="110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13" name="Shape 52">
            <a:extLst>
              <a:ext uri="{FF2B5EF4-FFF2-40B4-BE49-F238E27FC236}">
                <a16:creationId xmlns:a16="http://schemas.microsoft.com/office/drawing/2014/main" id="{51F63ED5-11FC-F72A-043F-B7CF3CB283FF}"/>
              </a:ext>
            </a:extLst>
          </p:cNvPr>
          <p:cNvSpPr/>
          <p:nvPr/>
        </p:nvSpPr>
        <p:spPr>
          <a:xfrm>
            <a:off x="4375776" y="3932378"/>
            <a:ext cx="4480560" cy="749808"/>
          </a:xfrm>
          <a:prstGeom prst="rect">
            <a:avLst/>
          </a:prstGeom>
          <a:solidFill>
            <a:srgbClr val="0D1B2A"/>
          </a:solidFill>
          <a:ln w="12700">
            <a:solidFill>
              <a:srgbClr val="0D1B2A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14" name="Shape 48">
            <a:extLst>
              <a:ext uri="{FF2B5EF4-FFF2-40B4-BE49-F238E27FC236}">
                <a16:creationId xmlns:a16="http://schemas.microsoft.com/office/drawing/2014/main" id="{FF8C17B7-ED45-2BC4-E200-1A1B88E791DC}"/>
              </a:ext>
            </a:extLst>
          </p:cNvPr>
          <p:cNvSpPr/>
          <p:nvPr/>
        </p:nvSpPr>
        <p:spPr>
          <a:xfrm>
            <a:off x="4389120" y="1463040"/>
            <a:ext cx="4480560" cy="749808"/>
          </a:xfrm>
          <a:prstGeom prst="rect">
            <a:avLst/>
          </a:prstGeom>
          <a:solidFill>
            <a:srgbClr val="0D1B2A"/>
          </a:solidFill>
          <a:ln w="12700">
            <a:solidFill>
              <a:srgbClr val="0D1B2A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15" name="Shape 49">
            <a:extLst>
              <a:ext uri="{FF2B5EF4-FFF2-40B4-BE49-F238E27FC236}">
                <a16:creationId xmlns:a16="http://schemas.microsoft.com/office/drawing/2014/main" id="{2BAE2DB7-A002-A8A7-5CEF-B205FB32F329}"/>
              </a:ext>
            </a:extLst>
          </p:cNvPr>
          <p:cNvSpPr/>
          <p:nvPr/>
        </p:nvSpPr>
        <p:spPr>
          <a:xfrm>
            <a:off x="4389120" y="1463040"/>
            <a:ext cx="64008" cy="749808"/>
          </a:xfrm>
          <a:prstGeom prst="rect">
            <a:avLst/>
          </a:prstGeom>
          <a:solidFill>
            <a:srgbClr val="00B4D8"/>
          </a:solidFill>
          <a:ln w="12700">
            <a:solidFill>
              <a:srgbClr val="00B4D8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16" name="Text 50">
            <a:extLst>
              <a:ext uri="{FF2B5EF4-FFF2-40B4-BE49-F238E27FC236}">
                <a16:creationId xmlns:a16="http://schemas.microsoft.com/office/drawing/2014/main" id="{457B33FD-9AC0-0841-6B2B-7F9B9A385F13}"/>
              </a:ext>
            </a:extLst>
          </p:cNvPr>
          <p:cNvSpPr/>
          <p:nvPr/>
        </p:nvSpPr>
        <p:spPr>
          <a:xfrm>
            <a:off x="4572000" y="1499616"/>
            <a:ext cx="4114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00" b="1">
                <a:solidFill>
                  <a:srgbClr val="00B4D8"/>
                </a:solidFill>
              </a:rPr>
              <a:t>Scattering Tail</a:t>
            </a:r>
            <a:endParaRPr lang="nl-NL"/>
          </a:p>
        </p:txBody>
      </p:sp>
      <p:sp>
        <p:nvSpPr>
          <p:cNvPr id="17" name="Text 51">
            <a:extLst>
              <a:ext uri="{FF2B5EF4-FFF2-40B4-BE49-F238E27FC236}">
                <a16:creationId xmlns:a16="http://schemas.microsoft.com/office/drawing/2014/main" id="{75DA0E12-D9A1-6981-9782-E2391CEFDA85}"/>
              </a:ext>
            </a:extLst>
          </p:cNvPr>
          <p:cNvSpPr/>
          <p:nvPr/>
        </p:nvSpPr>
        <p:spPr>
          <a:xfrm>
            <a:off x="4572000" y="1773936"/>
            <a:ext cx="4114800" cy="402336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r>
              <a:rPr lang="en-US" sz="1100" dirty="0">
                <a:solidFill>
                  <a:srgbClr val="CAD3DB"/>
                </a:solidFill>
                <a:ea typeface="Calibri"/>
                <a:cs typeface="Calibri"/>
              </a:rPr>
              <a:t>ISM interactions delay pulses asymmetrically → exponential tail on the trailing edge. Size of tail represented by tau.</a:t>
            </a:r>
            <a:endParaRPr lang="en-US" dirty="0"/>
          </a:p>
        </p:txBody>
      </p:sp>
      <p:sp>
        <p:nvSpPr>
          <p:cNvPr id="18" name="Shape 52">
            <a:extLst>
              <a:ext uri="{FF2B5EF4-FFF2-40B4-BE49-F238E27FC236}">
                <a16:creationId xmlns:a16="http://schemas.microsoft.com/office/drawing/2014/main" id="{BFDED8F1-5544-7EE1-2FF6-2F3E27D221E0}"/>
              </a:ext>
            </a:extLst>
          </p:cNvPr>
          <p:cNvSpPr/>
          <p:nvPr/>
        </p:nvSpPr>
        <p:spPr>
          <a:xfrm>
            <a:off x="4389120" y="2275146"/>
            <a:ext cx="4480560" cy="749808"/>
          </a:xfrm>
          <a:prstGeom prst="rect">
            <a:avLst/>
          </a:prstGeom>
          <a:solidFill>
            <a:srgbClr val="0D1B2A"/>
          </a:solidFill>
          <a:ln w="12700">
            <a:solidFill>
              <a:srgbClr val="0D1B2A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19" name="Shape 53">
            <a:extLst>
              <a:ext uri="{FF2B5EF4-FFF2-40B4-BE49-F238E27FC236}">
                <a16:creationId xmlns:a16="http://schemas.microsoft.com/office/drawing/2014/main" id="{84C0D1FE-E811-C168-197F-3A3C96BB578E}"/>
              </a:ext>
            </a:extLst>
          </p:cNvPr>
          <p:cNvSpPr/>
          <p:nvPr/>
        </p:nvSpPr>
        <p:spPr>
          <a:xfrm>
            <a:off x="4384548" y="2275146"/>
            <a:ext cx="64008" cy="749808"/>
          </a:xfrm>
          <a:prstGeom prst="rect">
            <a:avLst/>
          </a:prstGeom>
          <a:solidFill>
            <a:srgbClr val="00B050"/>
          </a:solidFill>
          <a:ln w="12700">
            <a:solidFill>
              <a:srgbClr val="00B050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20" name="Text 59">
            <a:extLst>
              <a:ext uri="{FF2B5EF4-FFF2-40B4-BE49-F238E27FC236}">
                <a16:creationId xmlns:a16="http://schemas.microsoft.com/office/drawing/2014/main" id="{2778243F-B98B-3A10-A768-CAF9763398DC}"/>
              </a:ext>
            </a:extLst>
          </p:cNvPr>
          <p:cNvSpPr/>
          <p:nvPr/>
        </p:nvSpPr>
        <p:spPr>
          <a:xfrm>
            <a:off x="4564852" y="2562405"/>
            <a:ext cx="4114800" cy="402336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50" dirty="0">
                <a:solidFill>
                  <a:srgbClr val="CAD3DB"/>
                </a:solidFill>
              </a:rPr>
              <a:t>Pulse shape and width can change with frequency due to pulsar emission geometry.</a:t>
            </a:r>
            <a:endParaRPr lang="en-US" sz="1050" dirty="0"/>
          </a:p>
        </p:txBody>
      </p:sp>
      <p:sp>
        <p:nvSpPr>
          <p:cNvPr id="21" name="Text 58">
            <a:extLst>
              <a:ext uri="{FF2B5EF4-FFF2-40B4-BE49-F238E27FC236}">
                <a16:creationId xmlns:a16="http://schemas.microsoft.com/office/drawing/2014/main" id="{2F33D516-9331-0AD7-F00B-50B6D218BFE7}"/>
              </a:ext>
            </a:extLst>
          </p:cNvPr>
          <p:cNvSpPr/>
          <p:nvPr/>
        </p:nvSpPr>
        <p:spPr>
          <a:xfrm>
            <a:off x="4572000" y="2242743"/>
            <a:ext cx="4114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b="1" dirty="0">
                <a:solidFill>
                  <a:srgbClr val="00C897"/>
                </a:solidFill>
              </a:rPr>
              <a:t>Frequency Evolution</a:t>
            </a:r>
            <a:endParaRPr lang="en-US" sz="1200" dirty="0"/>
          </a:p>
        </p:txBody>
      </p:sp>
      <p:sp>
        <p:nvSpPr>
          <p:cNvPr id="22" name="Shape 61">
            <a:extLst>
              <a:ext uri="{FF2B5EF4-FFF2-40B4-BE49-F238E27FC236}">
                <a16:creationId xmlns:a16="http://schemas.microsoft.com/office/drawing/2014/main" id="{77C5A495-593F-2A21-4774-B6E0B4B8A063}"/>
              </a:ext>
            </a:extLst>
          </p:cNvPr>
          <p:cNvSpPr/>
          <p:nvPr/>
        </p:nvSpPr>
        <p:spPr>
          <a:xfrm>
            <a:off x="4387118" y="3921086"/>
            <a:ext cx="64008" cy="749808"/>
          </a:xfrm>
          <a:prstGeom prst="rect">
            <a:avLst/>
          </a:prstGeom>
          <a:solidFill>
            <a:srgbClr val="E05C3A"/>
          </a:solidFill>
          <a:ln w="12700">
            <a:solidFill>
              <a:srgbClr val="E05C3A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23" name="Shape 60">
            <a:extLst>
              <a:ext uri="{FF2B5EF4-FFF2-40B4-BE49-F238E27FC236}">
                <a16:creationId xmlns:a16="http://schemas.microsoft.com/office/drawing/2014/main" id="{6D24A58C-40E7-5B4B-FB49-27D90AC4D5F1}"/>
              </a:ext>
            </a:extLst>
          </p:cNvPr>
          <p:cNvSpPr/>
          <p:nvPr/>
        </p:nvSpPr>
        <p:spPr>
          <a:xfrm>
            <a:off x="4389120" y="3105404"/>
            <a:ext cx="4480560" cy="749808"/>
          </a:xfrm>
          <a:prstGeom prst="rect">
            <a:avLst/>
          </a:prstGeom>
          <a:solidFill>
            <a:srgbClr val="0D1B2A"/>
          </a:solidFill>
          <a:ln w="12700">
            <a:solidFill>
              <a:srgbClr val="0D1B2A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24" name="Shape 53">
            <a:extLst>
              <a:ext uri="{FF2B5EF4-FFF2-40B4-BE49-F238E27FC236}">
                <a16:creationId xmlns:a16="http://schemas.microsoft.com/office/drawing/2014/main" id="{9C89E0FA-DA68-A775-89EE-B683B148B599}"/>
              </a:ext>
            </a:extLst>
          </p:cNvPr>
          <p:cNvSpPr/>
          <p:nvPr/>
        </p:nvSpPr>
        <p:spPr>
          <a:xfrm>
            <a:off x="4384548" y="3108715"/>
            <a:ext cx="64008" cy="749808"/>
          </a:xfrm>
          <a:prstGeom prst="rect">
            <a:avLst/>
          </a:prstGeom>
          <a:solidFill>
            <a:srgbClr val="F4C430"/>
          </a:solidFill>
          <a:ln w="12700">
            <a:solidFill>
              <a:srgbClr val="F4C430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10" name="InfoText7">
            <a:extLst>
              <a:ext uri="{FF2B5EF4-FFF2-40B4-BE49-F238E27FC236}">
                <a16:creationId xmlns:a16="http://schemas.microsoft.com/office/drawing/2014/main" id="{AFF647B8-49F0-B209-7645-19B54D439F4E}"/>
              </a:ext>
            </a:extLst>
          </p:cNvPr>
          <p:cNvSpPr/>
          <p:nvPr/>
        </p:nvSpPr>
        <p:spPr>
          <a:xfrm>
            <a:off x="4572000" y="1445455"/>
            <a:ext cx="4353201" cy="2832915"/>
          </a:xfrm>
          <a:prstGeom prst="rect">
            <a:avLst/>
          </a:prstGeom>
          <a:noFill/>
          <a:ln>
            <a:noFill/>
          </a:ln>
        </p:spPr>
        <p:txBody>
          <a:bodyPr wrap="square" lIns="91440" tIns="91440" rIns="91440" bIns="91440" rtlCol="0" anchor="t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rgbClr val="00C897"/>
                </a:solidFill>
                <a:latin typeface="Calibri"/>
              </a:rPr>
              <a:t>From 2D to 3D: Adding Frequency</a:t>
            </a:r>
          </a:p>
          <a:p>
            <a:endParaRPr lang="en-US" sz="1100" dirty="0"/>
          </a:p>
          <a:p>
            <a:r>
              <a:rPr lang="en-US" sz="1200" dirty="0">
                <a:solidFill>
                  <a:srgbClr val="CAD3DB"/>
                </a:solidFill>
                <a:latin typeface="Calibri"/>
              </a:rPr>
              <a:t>Viewing the pulse across observing frequencies reveals the true richness of the signal.</a:t>
            </a:r>
          </a:p>
        </p:txBody>
      </p:sp>
      <p:sp>
        <p:nvSpPr>
          <p:cNvPr id="25" name="Text 62">
            <a:extLst>
              <a:ext uri="{FF2B5EF4-FFF2-40B4-BE49-F238E27FC236}">
                <a16:creationId xmlns:a16="http://schemas.microsoft.com/office/drawing/2014/main" id="{028ACEE5-AACA-92D5-DE58-E1BE0A317312}"/>
              </a:ext>
            </a:extLst>
          </p:cNvPr>
          <p:cNvSpPr/>
          <p:nvPr/>
        </p:nvSpPr>
        <p:spPr>
          <a:xfrm>
            <a:off x="4572000" y="3917669"/>
            <a:ext cx="4114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E05C3A"/>
                </a:solidFill>
              </a:rPr>
              <a:t>Noise</a:t>
            </a:r>
            <a:endParaRPr lang="en-US" sz="1200" dirty="0"/>
          </a:p>
        </p:txBody>
      </p:sp>
      <p:sp>
        <p:nvSpPr>
          <p:cNvPr id="26" name="Text 63">
            <a:extLst>
              <a:ext uri="{FF2B5EF4-FFF2-40B4-BE49-F238E27FC236}">
                <a16:creationId xmlns:a16="http://schemas.microsoft.com/office/drawing/2014/main" id="{C6848BDF-F753-7899-611F-AFB8AECF78FC}"/>
              </a:ext>
            </a:extLst>
          </p:cNvPr>
          <p:cNvSpPr/>
          <p:nvPr/>
        </p:nvSpPr>
        <p:spPr>
          <a:xfrm>
            <a:off x="4572000" y="4191989"/>
            <a:ext cx="411480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CAD3DB"/>
                </a:solidFill>
              </a:rPr>
              <a:t>High noise levels often require stacking multiple observations to recover the signal. Unknown sources creating effects in the signal.</a:t>
            </a:r>
            <a:endParaRPr lang="en-US" sz="1050" dirty="0"/>
          </a:p>
        </p:txBody>
      </p:sp>
      <p:sp>
        <p:nvSpPr>
          <p:cNvPr id="27" name="Text 54">
            <a:extLst>
              <a:ext uri="{FF2B5EF4-FFF2-40B4-BE49-F238E27FC236}">
                <a16:creationId xmlns:a16="http://schemas.microsoft.com/office/drawing/2014/main" id="{F998DDDE-1470-4FF7-A0C7-70200DD6F7AF}"/>
              </a:ext>
            </a:extLst>
          </p:cNvPr>
          <p:cNvSpPr/>
          <p:nvPr/>
        </p:nvSpPr>
        <p:spPr>
          <a:xfrm>
            <a:off x="4564852" y="3112997"/>
            <a:ext cx="4114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00" b="1" dirty="0">
                <a:solidFill>
                  <a:srgbClr val="F4C430"/>
                </a:solidFill>
                <a:ea typeface="Calibri"/>
                <a:cs typeface="Calibri"/>
              </a:rPr>
              <a:t>Dispersion Sweep</a:t>
            </a:r>
          </a:p>
        </p:txBody>
      </p:sp>
      <p:sp>
        <p:nvSpPr>
          <p:cNvPr id="28" name="Text 55">
            <a:extLst>
              <a:ext uri="{FF2B5EF4-FFF2-40B4-BE49-F238E27FC236}">
                <a16:creationId xmlns:a16="http://schemas.microsoft.com/office/drawing/2014/main" id="{D61AB7EC-B85F-9C79-FCCE-635D7AC7A30D}"/>
              </a:ext>
            </a:extLst>
          </p:cNvPr>
          <p:cNvSpPr/>
          <p:nvPr/>
        </p:nvSpPr>
        <p:spPr>
          <a:xfrm>
            <a:off x="4564852" y="3334877"/>
            <a:ext cx="4114800" cy="402336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r>
              <a:rPr lang="en-US" sz="1100" dirty="0">
                <a:solidFill>
                  <a:srgbClr val="CAD3DB"/>
                </a:solidFill>
                <a:ea typeface="Calibri"/>
                <a:cs typeface="Calibri"/>
              </a:rPr>
              <a:t>Lower-frequency signals arrive later → visible diagonal sweep. Quantified by Dispersion Measure (DM).</a:t>
            </a:r>
            <a:endParaRPr lang="nl-NL" dirty="0"/>
          </a:p>
        </p:txBody>
      </p:sp>
      <p:pic>
        <p:nvPicPr>
          <p:cNvPr id="9" name="pulse_animation4-ezgif.com-crop-video">
            <a:hlinkClick r:id="" action="ppaction://media"/>
            <a:extLst>
              <a:ext uri="{FF2B5EF4-FFF2-40B4-BE49-F238E27FC236}">
                <a16:creationId xmlns:a16="http://schemas.microsoft.com/office/drawing/2014/main" id="{17438059-0846-8A4D-CEA8-A44DE4DE226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1123.999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1627" y="1773936"/>
            <a:ext cx="2686172" cy="3260845"/>
          </a:xfrm>
          <a:prstGeom prst="rect">
            <a:avLst/>
          </a:prstGeom>
        </p:spPr>
      </p:pic>
      <p:pic>
        <p:nvPicPr>
          <p:cNvPr id="6" name="pulse_animation4-ezgif.com-crop-video">
            <a:hlinkClick r:id="" action="ppaction://media"/>
            <a:extLst>
              <a:ext uri="{FF2B5EF4-FFF2-40B4-BE49-F238E27FC236}">
                <a16:creationId xmlns:a16="http://schemas.microsoft.com/office/drawing/2014/main" id="{6E645D2E-EE03-10F7-BBC0-6606C48C7F0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811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5599" y="1773936"/>
            <a:ext cx="2686172" cy="32608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18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/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8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10" grpId="0"/>
      <p:bldP spid="25" grpId="0" animBg="1"/>
      <p:bldP spid="26" grpId="0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A3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C532C0-08E2-703F-A640-7AE78E511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52">
            <a:extLst>
              <a:ext uri="{FF2B5EF4-FFF2-40B4-BE49-F238E27FC236}">
                <a16:creationId xmlns:a16="http://schemas.microsoft.com/office/drawing/2014/main" id="{43822171-A277-037A-4C91-77D7A3D5F911}"/>
              </a:ext>
            </a:extLst>
          </p:cNvPr>
          <p:cNvSpPr/>
          <p:nvPr/>
        </p:nvSpPr>
        <p:spPr>
          <a:xfrm>
            <a:off x="4375776" y="3932378"/>
            <a:ext cx="4480560" cy="749808"/>
          </a:xfrm>
          <a:prstGeom prst="rect">
            <a:avLst/>
          </a:prstGeom>
          <a:solidFill>
            <a:srgbClr val="0D1B2A"/>
          </a:solidFill>
          <a:ln w="12700">
            <a:solidFill>
              <a:srgbClr val="0D1B2A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16" name="Shape 48">
            <a:extLst>
              <a:ext uri="{FF2B5EF4-FFF2-40B4-BE49-F238E27FC236}">
                <a16:creationId xmlns:a16="http://schemas.microsoft.com/office/drawing/2014/main" id="{8746640F-CD0F-C514-8755-E71C9BFA0877}"/>
              </a:ext>
            </a:extLst>
          </p:cNvPr>
          <p:cNvSpPr/>
          <p:nvPr/>
        </p:nvSpPr>
        <p:spPr>
          <a:xfrm>
            <a:off x="4389120" y="1463040"/>
            <a:ext cx="4480560" cy="749808"/>
          </a:xfrm>
          <a:prstGeom prst="rect">
            <a:avLst/>
          </a:prstGeom>
          <a:solidFill>
            <a:srgbClr val="0D1B2A"/>
          </a:solidFill>
          <a:ln w="12700">
            <a:solidFill>
              <a:srgbClr val="0D1B2A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17" name="Shape 49">
            <a:extLst>
              <a:ext uri="{FF2B5EF4-FFF2-40B4-BE49-F238E27FC236}">
                <a16:creationId xmlns:a16="http://schemas.microsoft.com/office/drawing/2014/main" id="{94E671F0-69B2-B6B8-6BBD-D9C2A34F07D1}"/>
              </a:ext>
            </a:extLst>
          </p:cNvPr>
          <p:cNvSpPr/>
          <p:nvPr/>
        </p:nvSpPr>
        <p:spPr>
          <a:xfrm>
            <a:off x="4389120" y="1463040"/>
            <a:ext cx="64008" cy="749808"/>
          </a:xfrm>
          <a:prstGeom prst="rect">
            <a:avLst/>
          </a:prstGeom>
          <a:solidFill>
            <a:srgbClr val="00B4D8"/>
          </a:solidFill>
          <a:ln w="12700">
            <a:solidFill>
              <a:srgbClr val="00B4D8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19" name="Text 50">
            <a:extLst>
              <a:ext uri="{FF2B5EF4-FFF2-40B4-BE49-F238E27FC236}">
                <a16:creationId xmlns:a16="http://schemas.microsoft.com/office/drawing/2014/main" id="{7004E548-15DA-35FC-8CA5-42BC0E80330E}"/>
              </a:ext>
            </a:extLst>
          </p:cNvPr>
          <p:cNvSpPr/>
          <p:nvPr/>
        </p:nvSpPr>
        <p:spPr>
          <a:xfrm>
            <a:off x="4572000" y="1499616"/>
            <a:ext cx="4114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00" b="1">
                <a:solidFill>
                  <a:srgbClr val="00B4D8"/>
                </a:solidFill>
              </a:rPr>
              <a:t>Scattering Tail</a:t>
            </a:r>
            <a:endParaRPr lang="nl-NL"/>
          </a:p>
        </p:txBody>
      </p:sp>
      <p:sp>
        <p:nvSpPr>
          <p:cNvPr id="20" name="Text 51">
            <a:extLst>
              <a:ext uri="{FF2B5EF4-FFF2-40B4-BE49-F238E27FC236}">
                <a16:creationId xmlns:a16="http://schemas.microsoft.com/office/drawing/2014/main" id="{820CB518-E635-31D0-773F-14166066051C}"/>
              </a:ext>
            </a:extLst>
          </p:cNvPr>
          <p:cNvSpPr/>
          <p:nvPr/>
        </p:nvSpPr>
        <p:spPr>
          <a:xfrm>
            <a:off x="4572000" y="1773936"/>
            <a:ext cx="4114800" cy="402336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r>
              <a:rPr lang="en-US" sz="1100">
                <a:solidFill>
                  <a:srgbClr val="CAD3DB"/>
                </a:solidFill>
                <a:ea typeface="Calibri"/>
                <a:cs typeface="Calibri"/>
              </a:rPr>
              <a:t>ISM interactions delay pulses asymmetrically → exponential tail on the trailing edge.</a:t>
            </a:r>
            <a:endParaRPr lang="en-US"/>
          </a:p>
        </p:txBody>
      </p:sp>
      <p:sp>
        <p:nvSpPr>
          <p:cNvPr id="21" name="Shape 52">
            <a:extLst>
              <a:ext uri="{FF2B5EF4-FFF2-40B4-BE49-F238E27FC236}">
                <a16:creationId xmlns:a16="http://schemas.microsoft.com/office/drawing/2014/main" id="{C7A62C39-AA5B-0B4E-E043-A069660C08B5}"/>
              </a:ext>
            </a:extLst>
          </p:cNvPr>
          <p:cNvSpPr/>
          <p:nvPr/>
        </p:nvSpPr>
        <p:spPr>
          <a:xfrm>
            <a:off x="4389120" y="2275146"/>
            <a:ext cx="4480560" cy="749808"/>
          </a:xfrm>
          <a:prstGeom prst="rect">
            <a:avLst/>
          </a:prstGeom>
          <a:solidFill>
            <a:srgbClr val="0D1B2A"/>
          </a:solidFill>
          <a:ln w="12700">
            <a:solidFill>
              <a:srgbClr val="0D1B2A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22" name="Shape 53">
            <a:extLst>
              <a:ext uri="{FF2B5EF4-FFF2-40B4-BE49-F238E27FC236}">
                <a16:creationId xmlns:a16="http://schemas.microsoft.com/office/drawing/2014/main" id="{EC348481-CF5C-6C0C-645C-D27B6DE0FD58}"/>
              </a:ext>
            </a:extLst>
          </p:cNvPr>
          <p:cNvSpPr/>
          <p:nvPr/>
        </p:nvSpPr>
        <p:spPr>
          <a:xfrm>
            <a:off x="4384548" y="2275146"/>
            <a:ext cx="64008" cy="749808"/>
          </a:xfrm>
          <a:prstGeom prst="rect">
            <a:avLst/>
          </a:prstGeom>
          <a:solidFill>
            <a:srgbClr val="00B050"/>
          </a:solidFill>
          <a:ln w="12700">
            <a:solidFill>
              <a:srgbClr val="00B050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23" name="Text 59">
            <a:extLst>
              <a:ext uri="{FF2B5EF4-FFF2-40B4-BE49-F238E27FC236}">
                <a16:creationId xmlns:a16="http://schemas.microsoft.com/office/drawing/2014/main" id="{52F648C1-1644-1EAE-D96A-BBA645024E57}"/>
              </a:ext>
            </a:extLst>
          </p:cNvPr>
          <p:cNvSpPr/>
          <p:nvPr/>
        </p:nvSpPr>
        <p:spPr>
          <a:xfrm>
            <a:off x="4564852" y="2562405"/>
            <a:ext cx="4114800" cy="402336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50" dirty="0">
                <a:solidFill>
                  <a:srgbClr val="CAD3DB"/>
                </a:solidFill>
              </a:rPr>
              <a:t>Pulse shape and width can change with frequency due to pulsar emission geometry.</a:t>
            </a:r>
            <a:endParaRPr lang="en-US" sz="1050" dirty="0"/>
          </a:p>
        </p:txBody>
      </p:sp>
      <p:sp>
        <p:nvSpPr>
          <p:cNvPr id="24" name="Text 58">
            <a:extLst>
              <a:ext uri="{FF2B5EF4-FFF2-40B4-BE49-F238E27FC236}">
                <a16:creationId xmlns:a16="http://schemas.microsoft.com/office/drawing/2014/main" id="{9FF875AF-6AA0-4235-9DDA-6DFA14C8A328}"/>
              </a:ext>
            </a:extLst>
          </p:cNvPr>
          <p:cNvSpPr/>
          <p:nvPr/>
        </p:nvSpPr>
        <p:spPr>
          <a:xfrm>
            <a:off x="4572000" y="2242743"/>
            <a:ext cx="4114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b="1" dirty="0">
                <a:solidFill>
                  <a:srgbClr val="00C897"/>
                </a:solidFill>
              </a:rPr>
              <a:t>Frequency Evolution</a:t>
            </a:r>
            <a:endParaRPr lang="en-US" sz="1200" dirty="0"/>
          </a:p>
        </p:txBody>
      </p:sp>
      <p:sp>
        <p:nvSpPr>
          <p:cNvPr id="25" name="Shape 61">
            <a:extLst>
              <a:ext uri="{FF2B5EF4-FFF2-40B4-BE49-F238E27FC236}">
                <a16:creationId xmlns:a16="http://schemas.microsoft.com/office/drawing/2014/main" id="{E451EFE1-43D5-6C22-82EC-AA42415AB6F9}"/>
              </a:ext>
            </a:extLst>
          </p:cNvPr>
          <p:cNvSpPr/>
          <p:nvPr/>
        </p:nvSpPr>
        <p:spPr>
          <a:xfrm>
            <a:off x="4387118" y="3921086"/>
            <a:ext cx="64008" cy="749808"/>
          </a:xfrm>
          <a:prstGeom prst="rect">
            <a:avLst/>
          </a:prstGeom>
          <a:solidFill>
            <a:srgbClr val="E05C3A"/>
          </a:solidFill>
          <a:ln w="12700">
            <a:solidFill>
              <a:srgbClr val="E05C3A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26" name="Shape 60">
            <a:extLst>
              <a:ext uri="{FF2B5EF4-FFF2-40B4-BE49-F238E27FC236}">
                <a16:creationId xmlns:a16="http://schemas.microsoft.com/office/drawing/2014/main" id="{3892DC5C-0BC6-BCE6-DCCB-83A4F5C06F6F}"/>
              </a:ext>
            </a:extLst>
          </p:cNvPr>
          <p:cNvSpPr/>
          <p:nvPr/>
        </p:nvSpPr>
        <p:spPr>
          <a:xfrm>
            <a:off x="4389120" y="3105404"/>
            <a:ext cx="4480560" cy="749808"/>
          </a:xfrm>
          <a:prstGeom prst="rect">
            <a:avLst/>
          </a:prstGeom>
          <a:solidFill>
            <a:srgbClr val="0D1B2A"/>
          </a:solidFill>
          <a:ln w="12700">
            <a:solidFill>
              <a:srgbClr val="0D1B2A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27" name="Shape 53">
            <a:extLst>
              <a:ext uri="{FF2B5EF4-FFF2-40B4-BE49-F238E27FC236}">
                <a16:creationId xmlns:a16="http://schemas.microsoft.com/office/drawing/2014/main" id="{B570970A-4A21-C07E-93D9-3B4967803B89}"/>
              </a:ext>
            </a:extLst>
          </p:cNvPr>
          <p:cNvSpPr/>
          <p:nvPr/>
        </p:nvSpPr>
        <p:spPr>
          <a:xfrm>
            <a:off x="4384548" y="3108715"/>
            <a:ext cx="64008" cy="749808"/>
          </a:xfrm>
          <a:prstGeom prst="rect">
            <a:avLst/>
          </a:prstGeom>
          <a:solidFill>
            <a:srgbClr val="F4C430"/>
          </a:solidFill>
          <a:ln w="12700">
            <a:solidFill>
              <a:srgbClr val="F4C430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2" name="Shape 0">
            <a:extLst>
              <a:ext uri="{FF2B5EF4-FFF2-40B4-BE49-F238E27FC236}">
                <a16:creationId xmlns:a16="http://schemas.microsoft.com/office/drawing/2014/main" id="{E327F473-FBC6-F640-55B0-51AD5019DC81}"/>
              </a:ext>
            </a:extLst>
          </p:cNvPr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D1B2A"/>
          </a:solidFill>
          <a:ln w="12700">
            <a:solidFill>
              <a:srgbClr val="0D1B2A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466EC787-22AC-F4D6-B395-1370412CAB15}"/>
              </a:ext>
            </a:extLst>
          </p:cNvPr>
          <p:cNvSpPr/>
          <p:nvPr/>
        </p:nvSpPr>
        <p:spPr>
          <a:xfrm>
            <a:off x="0" y="914400"/>
            <a:ext cx="9144000" cy="45720"/>
          </a:xfrm>
          <a:prstGeom prst="rect">
            <a:avLst/>
          </a:prstGeom>
          <a:solidFill>
            <a:srgbClr val="00B4D8"/>
          </a:solidFill>
          <a:ln w="12700">
            <a:solidFill>
              <a:srgbClr val="00B4D8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3378BDCF-8AA7-35B9-0B62-BA5FD83553D7}"/>
              </a:ext>
            </a:extLst>
          </p:cNvPr>
          <p:cNvSpPr/>
          <p:nvPr/>
        </p:nvSpPr>
        <p:spPr>
          <a:xfrm>
            <a:off x="365760" y="91440"/>
            <a:ext cx="841248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6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What Do We Observe? Frequency-Phase plot </a:t>
            </a:r>
            <a:endParaRPr lang="en-US" sz="2600" dirty="0"/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18410E9F-3261-13AE-2A8E-0FFFE7A99B6D}"/>
              </a:ext>
            </a:extLst>
          </p:cNvPr>
          <p:cNvSpPr/>
          <p:nvPr/>
        </p:nvSpPr>
        <p:spPr>
          <a:xfrm>
            <a:off x="365760" y="960120"/>
            <a:ext cx="8412480" cy="41148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 marL="0" indent="0">
              <a:buNone/>
            </a:pPr>
            <a:r>
              <a:rPr lang="en-US" sz="1300" i="1">
                <a:solidFill>
                  <a:srgbClr val="CAD3DB"/>
                </a:solidFill>
              </a:rPr>
              <a:t>The data : intensity as a function of pulse phase and observing frequency</a:t>
            </a:r>
            <a:endParaRPr lang="en-US" sz="1300"/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E1EB55FA-D3A7-79E0-0D3B-9E4E8A2267F4}"/>
              </a:ext>
            </a:extLst>
          </p:cNvPr>
          <p:cNvSpPr/>
          <p:nvPr/>
        </p:nvSpPr>
        <p:spPr>
          <a:xfrm>
            <a:off x="274320" y="1463040"/>
            <a:ext cx="3840480" cy="3200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 algn="ctr"/>
            <a:r>
              <a:rPr lang="en-US" sz="1100" b="1">
                <a:solidFill>
                  <a:srgbClr val="00B4D8"/>
                </a:solidFill>
              </a:rPr>
              <a:t>Simulated Data</a:t>
            </a:r>
            <a:endParaRPr lang="en-US" sz="110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64" name="Text 62">
            <a:extLst>
              <a:ext uri="{FF2B5EF4-FFF2-40B4-BE49-F238E27FC236}">
                <a16:creationId xmlns:a16="http://schemas.microsoft.com/office/drawing/2014/main" id="{96DDBCB9-2BE1-A01A-C5E5-E03EEA6F68A3}"/>
              </a:ext>
            </a:extLst>
          </p:cNvPr>
          <p:cNvSpPr/>
          <p:nvPr/>
        </p:nvSpPr>
        <p:spPr>
          <a:xfrm>
            <a:off x="4572000" y="3917669"/>
            <a:ext cx="4114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E05C3A"/>
                </a:solidFill>
              </a:rPr>
              <a:t>Noise</a:t>
            </a:r>
            <a:endParaRPr lang="en-US" sz="1200" dirty="0"/>
          </a:p>
        </p:txBody>
      </p:sp>
      <p:sp>
        <p:nvSpPr>
          <p:cNvPr id="65" name="Text 63">
            <a:extLst>
              <a:ext uri="{FF2B5EF4-FFF2-40B4-BE49-F238E27FC236}">
                <a16:creationId xmlns:a16="http://schemas.microsoft.com/office/drawing/2014/main" id="{A925503F-AA0C-F90C-B25E-D1C785BD4786}"/>
              </a:ext>
            </a:extLst>
          </p:cNvPr>
          <p:cNvSpPr/>
          <p:nvPr/>
        </p:nvSpPr>
        <p:spPr>
          <a:xfrm>
            <a:off x="4572000" y="4191989"/>
            <a:ext cx="411480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050" dirty="0">
                <a:solidFill>
                  <a:srgbClr val="CAD3DB"/>
                </a:solidFill>
              </a:rPr>
              <a:t>High noise levels often require stacking multiple observations to recover the signal. Unknown sources creating effects in the signal.</a:t>
            </a:r>
            <a:endParaRPr lang="en-US" sz="1050" dirty="0"/>
          </a:p>
        </p:txBody>
      </p:sp>
      <p:pic>
        <p:nvPicPr>
          <p:cNvPr id="8" name="Afbeelding 7" descr="Afbeelding met tekst, regenboog, schermopname, Kleurrijkheid&#10;&#10;Door AI gegenereerde inhoud is mogelijk onjuist.">
            <a:extLst>
              <a:ext uri="{FF2B5EF4-FFF2-40B4-BE49-F238E27FC236}">
                <a16:creationId xmlns:a16="http://schemas.microsoft.com/office/drawing/2014/main" id="{9E46E0B2-B54B-AFCA-9B22-8487FC3B9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91" y="1932609"/>
            <a:ext cx="3976868" cy="2913204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AD034830-355C-7437-435F-EB18AA1F6D60}"/>
              </a:ext>
            </a:extLst>
          </p:cNvPr>
          <p:cNvSpPr txBox="1"/>
          <p:nvPr/>
        </p:nvSpPr>
        <p:spPr>
          <a:xfrm>
            <a:off x="144320" y="4844036"/>
            <a:ext cx="442053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000" i="1" dirty="0">
                <a:solidFill>
                  <a:schemeClr val="bg2"/>
                </a:solidFill>
                <a:ea typeface="Calibri"/>
                <a:cs typeface="Calibri"/>
              </a:rPr>
              <a:t>Figure parameters |dm – 8pc cm^-3 | tau – 10ms | period – 100ms |index –  -4.4|</a:t>
            </a:r>
          </a:p>
        </p:txBody>
      </p:sp>
      <p:sp>
        <p:nvSpPr>
          <p:cNvPr id="12" name="Text 54">
            <a:extLst>
              <a:ext uri="{FF2B5EF4-FFF2-40B4-BE49-F238E27FC236}">
                <a16:creationId xmlns:a16="http://schemas.microsoft.com/office/drawing/2014/main" id="{06C8ED98-F62E-2D3F-C145-481128457CBD}"/>
              </a:ext>
            </a:extLst>
          </p:cNvPr>
          <p:cNvSpPr/>
          <p:nvPr/>
        </p:nvSpPr>
        <p:spPr>
          <a:xfrm>
            <a:off x="4564852" y="3112997"/>
            <a:ext cx="4114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00" b="1" dirty="0">
                <a:solidFill>
                  <a:srgbClr val="F4C430"/>
                </a:solidFill>
                <a:ea typeface="Calibri"/>
                <a:cs typeface="Calibri"/>
              </a:rPr>
              <a:t>Dispersion Sweep</a:t>
            </a:r>
          </a:p>
        </p:txBody>
      </p:sp>
      <p:sp>
        <p:nvSpPr>
          <p:cNvPr id="13" name="Text 55">
            <a:extLst>
              <a:ext uri="{FF2B5EF4-FFF2-40B4-BE49-F238E27FC236}">
                <a16:creationId xmlns:a16="http://schemas.microsoft.com/office/drawing/2014/main" id="{4FC8041D-6C44-E209-9EFA-113A9238E129}"/>
              </a:ext>
            </a:extLst>
          </p:cNvPr>
          <p:cNvSpPr/>
          <p:nvPr/>
        </p:nvSpPr>
        <p:spPr>
          <a:xfrm>
            <a:off x="4564852" y="3334877"/>
            <a:ext cx="4114800" cy="402336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r>
              <a:rPr lang="en-US" sz="1100" dirty="0">
                <a:solidFill>
                  <a:srgbClr val="CAD3DB"/>
                </a:solidFill>
                <a:ea typeface="Calibri"/>
                <a:cs typeface="Calibri"/>
              </a:rPr>
              <a:t>Lower-frequency signals arrive later → visible diagonal sweep. Quantified by Dispersion Measure (DM).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81515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A3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0BF411-187A-AC1B-0570-D0F2718163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D13180D6-7F42-2D30-5C09-ADF58530329D}"/>
              </a:ext>
            </a:extLst>
          </p:cNvPr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D1B2A"/>
          </a:solidFill>
          <a:ln w="12700">
            <a:solidFill>
              <a:srgbClr val="0D1B2A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F0CC3C96-A70B-A6EE-8D71-F4399FD4F1DC}"/>
              </a:ext>
            </a:extLst>
          </p:cNvPr>
          <p:cNvSpPr/>
          <p:nvPr/>
        </p:nvSpPr>
        <p:spPr>
          <a:xfrm>
            <a:off x="0" y="914400"/>
            <a:ext cx="9144000" cy="45720"/>
          </a:xfrm>
          <a:prstGeom prst="rect">
            <a:avLst/>
          </a:prstGeom>
          <a:solidFill>
            <a:srgbClr val="00B4D8"/>
          </a:solidFill>
          <a:ln w="12700">
            <a:solidFill>
              <a:srgbClr val="00B4D8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4F72FB0C-3016-45BD-A4CA-B063A42CFFAD}"/>
              </a:ext>
            </a:extLst>
          </p:cNvPr>
          <p:cNvSpPr/>
          <p:nvPr/>
        </p:nvSpPr>
        <p:spPr>
          <a:xfrm>
            <a:off x="365760" y="91440"/>
            <a:ext cx="841248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6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Simulating the Signal: Our data</a:t>
            </a:r>
            <a:endParaRPr lang="en-US" sz="2600" dirty="0"/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F6482C7F-66A5-2343-2249-38D20DE79A3F}"/>
              </a:ext>
            </a:extLst>
          </p:cNvPr>
          <p:cNvSpPr/>
          <p:nvPr/>
        </p:nvSpPr>
        <p:spPr>
          <a:xfrm>
            <a:off x="365760" y="960120"/>
            <a:ext cx="841248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i="1" dirty="0">
                <a:solidFill>
                  <a:srgbClr val="CAD3DB"/>
                </a:solidFill>
              </a:rPr>
              <a:t>We build a forward simulator to generate realistic synthetic waterfall plots from known parameters</a:t>
            </a:r>
            <a:endParaRPr lang="en-US" sz="1300" dirty="0"/>
          </a:p>
        </p:txBody>
      </p:sp>
      <p:sp>
        <p:nvSpPr>
          <p:cNvPr id="6" name="Shape 4">
            <a:extLst>
              <a:ext uri="{FF2B5EF4-FFF2-40B4-BE49-F238E27FC236}">
                <a16:creationId xmlns:a16="http://schemas.microsoft.com/office/drawing/2014/main" id="{64CA485A-8EAB-93D1-BA24-D864FA5B6909}"/>
              </a:ext>
            </a:extLst>
          </p:cNvPr>
          <p:cNvSpPr/>
          <p:nvPr/>
        </p:nvSpPr>
        <p:spPr>
          <a:xfrm>
            <a:off x="298138" y="1455420"/>
            <a:ext cx="4114800" cy="1463040"/>
          </a:xfrm>
          <a:prstGeom prst="rect">
            <a:avLst/>
          </a:prstGeom>
          <a:solidFill>
            <a:srgbClr val="0D1B2A"/>
          </a:solidFill>
          <a:ln w="12700">
            <a:solidFill>
              <a:srgbClr val="0D1B2A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7" name="Shape 5">
            <a:extLst>
              <a:ext uri="{FF2B5EF4-FFF2-40B4-BE49-F238E27FC236}">
                <a16:creationId xmlns:a16="http://schemas.microsoft.com/office/drawing/2014/main" id="{109AD3EE-88CC-C29B-B2C7-3C94C5926658}"/>
              </a:ext>
            </a:extLst>
          </p:cNvPr>
          <p:cNvSpPr/>
          <p:nvPr/>
        </p:nvSpPr>
        <p:spPr>
          <a:xfrm>
            <a:off x="274320" y="1463040"/>
            <a:ext cx="64008" cy="1463040"/>
          </a:xfrm>
          <a:prstGeom prst="rect">
            <a:avLst/>
          </a:prstGeom>
          <a:solidFill>
            <a:srgbClr val="00B4D8"/>
          </a:solidFill>
          <a:ln w="12700">
            <a:solidFill>
              <a:srgbClr val="00B4D8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13CF6AE2-323E-F662-577B-8086E603A706}"/>
              </a:ext>
            </a:extLst>
          </p:cNvPr>
          <p:cNvSpPr/>
          <p:nvPr/>
        </p:nvSpPr>
        <p:spPr>
          <a:xfrm>
            <a:off x="457200" y="1508760"/>
            <a:ext cx="37490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>
                <a:solidFill>
                  <a:srgbClr val="00B4D8"/>
                </a:solidFill>
              </a:rPr>
              <a:t>Model Parameters</a:t>
            </a:r>
            <a:endParaRPr lang="en-US" sz="1300"/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DC89F0ED-2829-0CE1-8751-E7214DFDC09F}"/>
              </a:ext>
            </a:extLst>
          </p:cNvPr>
          <p:cNvSpPr/>
          <p:nvPr/>
        </p:nvSpPr>
        <p:spPr>
          <a:xfrm>
            <a:off x="457200" y="1874520"/>
            <a:ext cx="3840480" cy="10058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 marL="342900" indent="-342900">
              <a:buSzPct val="100000"/>
              <a:buChar char="•"/>
            </a:pPr>
            <a:r>
              <a:rPr lang="en-US" sz="1150" dirty="0">
                <a:solidFill>
                  <a:srgbClr val="CAD3DB"/>
                </a:solidFill>
              </a:rPr>
              <a:t>Pulse shape: Von Mises functions (location, width, amplitude)</a:t>
            </a:r>
            <a:endParaRPr lang="en-US" sz="1150" dirty="0"/>
          </a:p>
          <a:p>
            <a:pPr marL="342900" indent="-342900">
              <a:buSzPct val="100000"/>
              <a:buChar char="•"/>
            </a:pPr>
            <a:r>
              <a:rPr lang="en-US" sz="1150" dirty="0">
                <a:solidFill>
                  <a:srgbClr val="CAD3DB"/>
                </a:solidFill>
              </a:rPr>
              <a:t>ISM effects: DM, scattering (τ, ζ)</a:t>
            </a:r>
            <a:endParaRPr lang="en-US" sz="1150" dirty="0"/>
          </a:p>
          <a:p>
            <a:pPr marL="342900" indent="-342900">
              <a:buSzPct val="100000"/>
              <a:buChar char="•"/>
            </a:pPr>
            <a:r>
              <a:rPr lang="en-US" sz="1150" dirty="0">
                <a:solidFill>
                  <a:srgbClr val="CAD3DB"/>
                </a:solidFill>
              </a:rPr>
              <a:t>Frequency evolution &amp; frequency-dependent behavior</a:t>
            </a:r>
          </a:p>
          <a:p>
            <a:pPr marL="342900" indent="-342900">
              <a:buSzPct val="100000"/>
              <a:buChar char="•"/>
            </a:pPr>
            <a:r>
              <a:rPr lang="en-US" sz="1150" dirty="0">
                <a:solidFill>
                  <a:srgbClr val="CAD3DB"/>
                </a:solidFill>
                <a:ea typeface="Calibri"/>
                <a:cs typeface="Calibri"/>
              </a:rPr>
              <a:t>RFI injections</a:t>
            </a:r>
          </a:p>
        </p:txBody>
      </p:sp>
      <p:sp>
        <p:nvSpPr>
          <p:cNvPr id="10" name="Shape 8">
            <a:extLst>
              <a:ext uri="{FF2B5EF4-FFF2-40B4-BE49-F238E27FC236}">
                <a16:creationId xmlns:a16="http://schemas.microsoft.com/office/drawing/2014/main" id="{9D7FBF4E-5C7F-DCF3-CBC0-7041AF6B9B4B}"/>
              </a:ext>
            </a:extLst>
          </p:cNvPr>
          <p:cNvSpPr/>
          <p:nvPr/>
        </p:nvSpPr>
        <p:spPr>
          <a:xfrm>
            <a:off x="4572000" y="1600200"/>
            <a:ext cx="960120" cy="502920"/>
          </a:xfrm>
          <a:prstGeom prst="rect">
            <a:avLst/>
          </a:prstGeom>
          <a:solidFill>
            <a:srgbClr val="0077B6"/>
          </a:solidFill>
          <a:ln w="12700">
            <a:solidFill>
              <a:srgbClr val="00B4D8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11" name="Text 9">
            <a:extLst>
              <a:ext uri="{FF2B5EF4-FFF2-40B4-BE49-F238E27FC236}">
                <a16:creationId xmlns:a16="http://schemas.microsoft.com/office/drawing/2014/main" id="{B485AAD2-5036-1134-7185-695CA916EFC3}"/>
              </a:ext>
            </a:extLst>
          </p:cNvPr>
          <p:cNvSpPr/>
          <p:nvPr/>
        </p:nvSpPr>
        <p:spPr>
          <a:xfrm>
            <a:off x="4572000" y="1600200"/>
            <a:ext cx="96012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FFFFFF"/>
                </a:solidFill>
              </a:rPr>
              <a:t>Physical Parameters</a:t>
            </a:r>
            <a:endParaRPr lang="en-US" sz="900" dirty="0"/>
          </a:p>
        </p:txBody>
      </p:sp>
      <p:sp>
        <p:nvSpPr>
          <p:cNvPr id="12" name="Shape 10">
            <a:extLst>
              <a:ext uri="{FF2B5EF4-FFF2-40B4-BE49-F238E27FC236}">
                <a16:creationId xmlns:a16="http://schemas.microsoft.com/office/drawing/2014/main" id="{8D84C80A-727A-F771-2C2A-390F76762AF7}"/>
              </a:ext>
            </a:extLst>
          </p:cNvPr>
          <p:cNvSpPr/>
          <p:nvPr/>
        </p:nvSpPr>
        <p:spPr>
          <a:xfrm>
            <a:off x="5532120" y="1851660"/>
            <a:ext cx="91440" cy="0"/>
          </a:xfrm>
          <a:prstGeom prst="line">
            <a:avLst/>
          </a:prstGeom>
          <a:noFill/>
          <a:ln w="25400">
            <a:solidFill>
              <a:srgbClr val="00B4D8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13" name="Shape 11">
            <a:extLst>
              <a:ext uri="{FF2B5EF4-FFF2-40B4-BE49-F238E27FC236}">
                <a16:creationId xmlns:a16="http://schemas.microsoft.com/office/drawing/2014/main" id="{CCC2D9E1-846B-0DDE-F847-E6939189D703}"/>
              </a:ext>
            </a:extLst>
          </p:cNvPr>
          <p:cNvSpPr/>
          <p:nvPr/>
        </p:nvSpPr>
        <p:spPr>
          <a:xfrm>
            <a:off x="5623560" y="1600200"/>
            <a:ext cx="960120" cy="502920"/>
          </a:xfrm>
          <a:prstGeom prst="rect">
            <a:avLst/>
          </a:prstGeom>
          <a:solidFill>
            <a:srgbClr val="0077B6"/>
          </a:solidFill>
          <a:ln w="12700">
            <a:solidFill>
              <a:srgbClr val="00B4D8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14" name="Text 12">
            <a:extLst>
              <a:ext uri="{FF2B5EF4-FFF2-40B4-BE49-F238E27FC236}">
                <a16:creationId xmlns:a16="http://schemas.microsoft.com/office/drawing/2014/main" id="{B057642A-CC30-295D-1490-CD67BC682366}"/>
              </a:ext>
            </a:extLst>
          </p:cNvPr>
          <p:cNvSpPr/>
          <p:nvPr/>
        </p:nvSpPr>
        <p:spPr>
          <a:xfrm>
            <a:off x="5623560" y="1600200"/>
            <a:ext cx="96012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00">
                <a:solidFill>
                  <a:srgbClr val="FFFFFF"/>
                </a:solidFill>
              </a:rPr>
              <a:t>Von Mises Pulse</a:t>
            </a:r>
            <a:endParaRPr lang="en-US" sz="900"/>
          </a:p>
        </p:txBody>
      </p:sp>
      <p:sp>
        <p:nvSpPr>
          <p:cNvPr id="15" name="Shape 13">
            <a:extLst>
              <a:ext uri="{FF2B5EF4-FFF2-40B4-BE49-F238E27FC236}">
                <a16:creationId xmlns:a16="http://schemas.microsoft.com/office/drawing/2014/main" id="{CC4410C7-186B-D891-EB7F-5409BA7FFCF6}"/>
              </a:ext>
            </a:extLst>
          </p:cNvPr>
          <p:cNvSpPr/>
          <p:nvPr/>
        </p:nvSpPr>
        <p:spPr>
          <a:xfrm>
            <a:off x="6583680" y="1851660"/>
            <a:ext cx="91440" cy="0"/>
          </a:xfrm>
          <a:prstGeom prst="line">
            <a:avLst/>
          </a:prstGeom>
          <a:noFill/>
          <a:ln w="25400">
            <a:solidFill>
              <a:srgbClr val="00B4D8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16" name="Shape 14">
            <a:extLst>
              <a:ext uri="{FF2B5EF4-FFF2-40B4-BE49-F238E27FC236}">
                <a16:creationId xmlns:a16="http://schemas.microsoft.com/office/drawing/2014/main" id="{A1A07866-501B-CBA3-0C87-EE5B0991FC5B}"/>
              </a:ext>
            </a:extLst>
          </p:cNvPr>
          <p:cNvSpPr/>
          <p:nvPr/>
        </p:nvSpPr>
        <p:spPr>
          <a:xfrm>
            <a:off x="6675120" y="1600200"/>
            <a:ext cx="960120" cy="502920"/>
          </a:xfrm>
          <a:prstGeom prst="rect">
            <a:avLst/>
          </a:prstGeom>
          <a:solidFill>
            <a:srgbClr val="0077B6"/>
          </a:solidFill>
          <a:ln w="12700">
            <a:solidFill>
              <a:srgbClr val="00B4D8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17" name="Text 15">
            <a:extLst>
              <a:ext uri="{FF2B5EF4-FFF2-40B4-BE49-F238E27FC236}">
                <a16:creationId xmlns:a16="http://schemas.microsoft.com/office/drawing/2014/main" id="{11A88C8A-4E5E-F416-118D-12613449984A}"/>
              </a:ext>
            </a:extLst>
          </p:cNvPr>
          <p:cNvSpPr/>
          <p:nvPr/>
        </p:nvSpPr>
        <p:spPr>
          <a:xfrm>
            <a:off x="6675120" y="1600200"/>
            <a:ext cx="96012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00">
                <a:solidFill>
                  <a:srgbClr val="FFFFFF"/>
                </a:solidFill>
              </a:rPr>
              <a:t>ISM Effects</a:t>
            </a:r>
            <a:endParaRPr lang="en-US" sz="900"/>
          </a:p>
        </p:txBody>
      </p:sp>
      <p:sp>
        <p:nvSpPr>
          <p:cNvPr id="18" name="Shape 16">
            <a:extLst>
              <a:ext uri="{FF2B5EF4-FFF2-40B4-BE49-F238E27FC236}">
                <a16:creationId xmlns:a16="http://schemas.microsoft.com/office/drawing/2014/main" id="{D5D1D6E2-C0C8-DC07-A56B-259527E3FF12}"/>
              </a:ext>
            </a:extLst>
          </p:cNvPr>
          <p:cNvSpPr/>
          <p:nvPr/>
        </p:nvSpPr>
        <p:spPr>
          <a:xfrm>
            <a:off x="7635240" y="1851660"/>
            <a:ext cx="91440" cy="0"/>
          </a:xfrm>
          <a:prstGeom prst="line">
            <a:avLst/>
          </a:prstGeom>
          <a:noFill/>
          <a:ln w="25400">
            <a:solidFill>
              <a:srgbClr val="00B4D8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19" name="Shape 17">
            <a:extLst>
              <a:ext uri="{FF2B5EF4-FFF2-40B4-BE49-F238E27FC236}">
                <a16:creationId xmlns:a16="http://schemas.microsoft.com/office/drawing/2014/main" id="{E4DB1038-6D29-34BE-B353-1BFF30CB1442}"/>
              </a:ext>
            </a:extLst>
          </p:cNvPr>
          <p:cNvSpPr/>
          <p:nvPr/>
        </p:nvSpPr>
        <p:spPr>
          <a:xfrm>
            <a:off x="7726680" y="1600200"/>
            <a:ext cx="960120" cy="502920"/>
          </a:xfrm>
          <a:prstGeom prst="rect">
            <a:avLst/>
          </a:prstGeom>
          <a:solidFill>
            <a:srgbClr val="0077B6"/>
          </a:solidFill>
          <a:ln w="12700">
            <a:solidFill>
              <a:srgbClr val="00B4D8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20" name="Text 18">
            <a:extLst>
              <a:ext uri="{FF2B5EF4-FFF2-40B4-BE49-F238E27FC236}">
                <a16:creationId xmlns:a16="http://schemas.microsoft.com/office/drawing/2014/main" id="{5CCD7860-3B27-385C-0F2D-E7C7AC05B675}"/>
              </a:ext>
            </a:extLst>
          </p:cNvPr>
          <p:cNvSpPr/>
          <p:nvPr/>
        </p:nvSpPr>
        <p:spPr>
          <a:xfrm>
            <a:off x="7726680" y="1600200"/>
            <a:ext cx="96012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FFFFFF"/>
                </a:solidFill>
              </a:rPr>
              <a:t>Frequency-Phase Plot</a:t>
            </a:r>
            <a:endParaRPr lang="en-US" sz="900" dirty="0"/>
          </a:p>
        </p:txBody>
      </p:sp>
      <p:sp>
        <p:nvSpPr>
          <p:cNvPr id="21" name="Shape 19">
            <a:extLst>
              <a:ext uri="{FF2B5EF4-FFF2-40B4-BE49-F238E27FC236}">
                <a16:creationId xmlns:a16="http://schemas.microsoft.com/office/drawing/2014/main" id="{62D3A1E0-6991-1FC7-C1D2-C4E3C3224152}"/>
              </a:ext>
            </a:extLst>
          </p:cNvPr>
          <p:cNvSpPr/>
          <p:nvPr/>
        </p:nvSpPr>
        <p:spPr>
          <a:xfrm>
            <a:off x="274320" y="3063240"/>
            <a:ext cx="8595360" cy="1691640"/>
          </a:xfrm>
          <a:prstGeom prst="rect">
            <a:avLst/>
          </a:prstGeom>
          <a:solidFill>
            <a:srgbClr val="0D1B2A"/>
          </a:solidFill>
          <a:ln w="12700">
            <a:solidFill>
              <a:srgbClr val="0D1B2A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22" name="Shape 20">
            <a:extLst>
              <a:ext uri="{FF2B5EF4-FFF2-40B4-BE49-F238E27FC236}">
                <a16:creationId xmlns:a16="http://schemas.microsoft.com/office/drawing/2014/main" id="{301EEFE3-3C0A-219E-F08A-D1F12894EFD2}"/>
              </a:ext>
            </a:extLst>
          </p:cNvPr>
          <p:cNvSpPr/>
          <p:nvPr/>
        </p:nvSpPr>
        <p:spPr>
          <a:xfrm>
            <a:off x="274320" y="3063240"/>
            <a:ext cx="64008" cy="1691640"/>
          </a:xfrm>
          <a:prstGeom prst="rect">
            <a:avLst/>
          </a:prstGeom>
          <a:solidFill>
            <a:srgbClr val="F4C430"/>
          </a:solidFill>
          <a:ln w="12700">
            <a:solidFill>
              <a:srgbClr val="F4C430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23" name="Text 21">
            <a:extLst>
              <a:ext uri="{FF2B5EF4-FFF2-40B4-BE49-F238E27FC236}">
                <a16:creationId xmlns:a16="http://schemas.microsoft.com/office/drawing/2014/main" id="{1B3FBE12-7607-99B2-8406-50D282F5EC8C}"/>
              </a:ext>
            </a:extLst>
          </p:cNvPr>
          <p:cNvSpPr/>
          <p:nvPr/>
        </p:nvSpPr>
        <p:spPr>
          <a:xfrm>
            <a:off x="457200" y="3108960"/>
            <a:ext cx="82296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F4C430"/>
                </a:solidFill>
              </a:rPr>
              <a:t>⚠ Degeneracies</a:t>
            </a:r>
            <a:endParaRPr lang="en-US" sz="1500" dirty="0"/>
          </a:p>
        </p:txBody>
      </p:sp>
      <p:sp>
        <p:nvSpPr>
          <p:cNvPr id="24" name="Text 22">
            <a:extLst>
              <a:ext uri="{FF2B5EF4-FFF2-40B4-BE49-F238E27FC236}">
                <a16:creationId xmlns:a16="http://schemas.microsoft.com/office/drawing/2014/main" id="{6C6F1344-0E6F-2E68-D194-5F07F2462402}"/>
              </a:ext>
            </a:extLst>
          </p:cNvPr>
          <p:cNvSpPr/>
          <p:nvPr/>
        </p:nvSpPr>
        <p:spPr>
          <a:xfrm>
            <a:off x="457200" y="3493008"/>
            <a:ext cx="8229600" cy="11704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FFFFFF"/>
                </a:solidFill>
              </a:rPr>
              <a:t>Different parameter combinations can produce nearly identical observed signals.</a:t>
            </a:r>
            <a:endParaRPr lang="en-US" sz="1200" dirty="0"/>
          </a:p>
          <a:p>
            <a:pPr marL="0" indent="0">
              <a:buNone/>
            </a:pPr>
            <a:r>
              <a:rPr lang="en-US" sz="1200" b="1" dirty="0">
                <a:solidFill>
                  <a:srgbClr val="00B4D8"/>
                </a:solidFill>
              </a:rPr>
              <a:t>Example: </a:t>
            </a:r>
            <a:r>
              <a:rPr lang="en-US" sz="1200" dirty="0">
                <a:solidFill>
                  <a:srgbClr val="CAD3DB"/>
                </a:solidFill>
              </a:rPr>
              <a:t>Increased scattering may be offset by changes in pulse width → similar profile shapes.</a:t>
            </a:r>
            <a:endParaRPr lang="en-US" sz="1200" dirty="0"/>
          </a:p>
          <a:p>
            <a:pPr marL="0" indent="0">
              <a:buNone/>
            </a:pPr>
            <a:r>
              <a:rPr lang="en-US" sz="1200" b="1" dirty="0">
                <a:solidFill>
                  <a:srgbClr val="00B4D8"/>
                </a:solidFill>
              </a:rPr>
              <a:t>Analogy: </a:t>
            </a:r>
            <a:r>
              <a:rPr lang="en-US" sz="1200" dirty="0">
                <a:solidFill>
                  <a:srgbClr val="CAD3DB"/>
                </a:solidFill>
              </a:rPr>
              <a:t>A ball thrown at different angles with different air resistance can land at the same point. Same outcome, different parameters.</a:t>
            </a:r>
            <a:endParaRPr lang="en-US" sz="12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EEACBA1-0FED-11C3-55E5-C69500421F70}"/>
              </a:ext>
            </a:extLst>
          </p:cNvPr>
          <p:cNvSpPr txBox="1"/>
          <p:nvPr/>
        </p:nvSpPr>
        <p:spPr>
          <a:xfrm>
            <a:off x="3930432" y="4950349"/>
            <a:ext cx="7344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2">
                    <a:lumMod val="90000"/>
                  </a:schemeClr>
                </a:solidFill>
              </a:rPr>
              <a:t>Time bins</a:t>
            </a:r>
            <a:endParaRPr lang="en-NL" sz="105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5B144FE-7954-18E2-5082-27153C9214F1}"/>
              </a:ext>
            </a:extLst>
          </p:cNvPr>
          <p:cNvSpPr txBox="1"/>
          <p:nvPr/>
        </p:nvSpPr>
        <p:spPr>
          <a:xfrm rot="16200000">
            <a:off x="2038863" y="3168671"/>
            <a:ext cx="101341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2">
                    <a:lumMod val="90000"/>
                  </a:schemeClr>
                </a:solidFill>
              </a:rPr>
              <a:t>Frequency bins</a:t>
            </a:r>
            <a:endParaRPr lang="en-NL" sz="105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544122B-178C-81DA-4DF3-D75920D0EFBE}"/>
              </a:ext>
            </a:extLst>
          </p:cNvPr>
          <p:cNvSpPr txBox="1"/>
          <p:nvPr/>
        </p:nvSpPr>
        <p:spPr>
          <a:xfrm rot="5400000">
            <a:off x="6004851" y="3366050"/>
            <a:ext cx="6607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2">
                    <a:lumMod val="90000"/>
                  </a:schemeClr>
                </a:solidFill>
              </a:rPr>
              <a:t>Intensity</a:t>
            </a:r>
            <a:endParaRPr lang="en-NL" sz="105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30" name="Arrow: Curved Left 29">
            <a:extLst>
              <a:ext uri="{FF2B5EF4-FFF2-40B4-BE49-F238E27FC236}">
                <a16:creationId xmlns:a16="http://schemas.microsoft.com/office/drawing/2014/main" id="{B3E9F2A5-2856-FD8C-D689-0BEF0030D5F7}"/>
              </a:ext>
            </a:extLst>
          </p:cNvPr>
          <p:cNvSpPr/>
          <p:nvPr/>
        </p:nvSpPr>
        <p:spPr>
          <a:xfrm>
            <a:off x="6462188" y="1783080"/>
            <a:ext cx="787257" cy="1028699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chemeClr val="tx1"/>
              </a:solidFill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E613385-87D8-9A09-6A51-8971FB108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05" y="1417320"/>
            <a:ext cx="1848142" cy="1263027"/>
          </a:xfrm>
          <a:prstGeom prst="rect">
            <a:avLst/>
          </a:prstGeom>
        </p:spPr>
      </p:pic>
      <p:sp>
        <p:nvSpPr>
          <p:cNvPr id="32" name="Arrow: Right 31">
            <a:extLst>
              <a:ext uri="{FF2B5EF4-FFF2-40B4-BE49-F238E27FC236}">
                <a16:creationId xmlns:a16="http://schemas.microsoft.com/office/drawing/2014/main" id="{1AA1BA5E-3E50-BBE5-2731-A133907C4A7A}"/>
              </a:ext>
            </a:extLst>
          </p:cNvPr>
          <p:cNvSpPr/>
          <p:nvPr/>
        </p:nvSpPr>
        <p:spPr>
          <a:xfrm>
            <a:off x="1958790" y="1714500"/>
            <a:ext cx="264160" cy="1851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B2AC308-E190-474F-59FD-847A23FBC5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2529" y="2260253"/>
            <a:ext cx="3535743" cy="2732910"/>
          </a:xfrm>
          <a:prstGeom prst="rect">
            <a:avLst/>
          </a:prstGeom>
        </p:spPr>
      </p:pic>
      <p:pic>
        <p:nvPicPr>
          <p:cNvPr id="33" name="Picture 32" descr="Plot of the von Mises PMF">
            <a:extLst>
              <a:ext uri="{FF2B5EF4-FFF2-40B4-BE49-F238E27FC236}">
                <a16:creationId xmlns:a16="http://schemas.microsoft.com/office/drawing/2014/main" id="{4F7C8772-EB3E-8E0E-D965-2447B4FCCE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2163" y="2571750"/>
            <a:ext cx="3224377" cy="241828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D1EFF35-F61B-82A0-3828-2905BB871D05}"/>
              </a:ext>
            </a:extLst>
          </p:cNvPr>
          <p:cNvSpPr txBox="1"/>
          <p:nvPr/>
        </p:nvSpPr>
        <p:spPr>
          <a:xfrm>
            <a:off x="5775289" y="2385462"/>
            <a:ext cx="46169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Von Mises Function</a:t>
            </a:r>
            <a:endParaRPr lang="en-NL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43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799 0.00062 -0.02465 0.00155 -0.03351 0.00309 C -0.05313 0.00618 -0.01892 0.00309 -0.05052 0.00618 C -0.05799 0.00679 -0.06528 0.0071 -0.07274 0.00772 L -0.14115 0.00463 C -0.1441 0.00432 -0.14688 0.00216 -0.14965 0.00155 C -0.15538 0 -0.16111 -0.00031 -0.16684 -0.00154 L -0.17361 -0.00308 C -0.18403 -0.00833 -0.17535 -0.00463 -0.1882 -0.00771 C -0.18958 -0.00802 -0.19115 -0.00864 -0.19254 -0.00926 C -0.19358 -0.00957 -0.19479 -0.0108 -0.19583 -0.0108 C -0.2099 -0.01111 -0.22379 -0.0108 -0.23785 -0.0108 L -0.23785 -0.0108 L -0.25313 -0.00463 " pathEditMode="relative" ptsTypes="AAAAAAAAAAAAAAA"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45679E-6 L -5.55556E-7 0.00031 C -0.00799 0.00061 -0.02465 0.00154 -0.03351 0.00308 C -0.05312 0.00617 -0.01892 0.00308 -0.05052 0.00617 C -0.05799 0.00679 -0.06528 0.0071 -0.07274 0.00771 L -0.14115 0.00463 C -0.1441 0.00432 -0.14687 0.00216 -0.14965 0.00154 C -0.15538 3.45679E-6 -0.16111 -0.00031 -0.16684 -0.00155 L -0.17361 -0.00309 C -0.18403 -0.00834 -0.17535 -0.00463 -0.18819 -0.00772 C -0.18958 -0.00803 -0.19115 -0.00865 -0.19253 -0.00926 C -0.19358 -0.00957 -0.19479 -0.01081 -0.19583 -0.01081 C -0.2099 -0.01111 -0.22378 -0.01081 -0.23785 -0.01081 L -0.23785 -0.0105 L -0.25312 -0.00463 " pathEditMode="relative" rAng="0" ptsTypes="AAAAAAAAAAAAAAA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56" y="-185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799 0.00062 -0.02465 0.00155 -0.03351 0.00309 C -0.05313 0.00618 -0.01892 0.00309 -0.05052 0.00618 C -0.05799 0.00679 -0.06528 0.0071 -0.07274 0.00772 L -0.14115 0.00463 C -0.1441 0.00432 -0.14688 0.00216 -0.14965 0.00155 C -0.15538 0 -0.16111 -0.00031 -0.16684 -0.00154 L -0.17361 -0.00308 C -0.18403 -0.00833 -0.17535 -0.00463 -0.1882 -0.00771 C -0.18958 -0.00802 -0.19115 -0.00864 -0.19254 -0.00926 C -0.19358 -0.00957 -0.19479 -0.0108 -0.19583 -0.0108 C -0.2099 -0.01111 -0.22379 -0.0108 -0.23785 -0.0108 L -0.23785 -0.0108 L -0.25313 -0.00463 " pathEditMode="relative" ptsTypes="AAAAAAAAAAAAA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799 0.00062 -0.02465 0.00155 -0.03351 0.00309 C -0.05313 0.00618 -0.01892 0.00309 -0.05052 0.00618 C -0.05799 0.00679 -0.06528 0.0071 -0.07274 0.00772 L -0.14115 0.00463 C -0.1441 0.00432 -0.14688 0.00216 -0.14965 0.00155 C -0.15538 0 -0.16111 -0.00031 -0.16684 -0.00154 L -0.17361 -0.00308 C -0.18403 -0.00833 -0.17535 -0.00463 -0.1882 -0.00771 C -0.18958 -0.00802 -0.19115 -0.00864 -0.19254 -0.00926 C -0.19358 -0.00957 -0.19479 -0.0108 -0.19583 -0.0108 C -0.2099 -0.01111 -0.22379 -0.0108 -0.23785 -0.0108 L -0.23785 -0.0108 L -0.25313 -0.00463 " pathEditMode="relative" ptsTypes="AAAAAAAAAAAAAAA">
                                      <p:cBhvr>
                                        <p:cTn id="5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799 0.00062 -0.02465 0.00155 -0.03351 0.00309 C -0.05313 0.00618 -0.01892 0.00309 -0.05052 0.00618 C -0.05799 0.00679 -0.06528 0.0071 -0.07274 0.00772 L -0.14115 0.00463 C -0.1441 0.00432 -0.14688 0.00216 -0.14965 0.00155 C -0.15538 0 -0.16111 -0.00031 -0.16684 -0.00154 L -0.17361 -0.00308 C -0.18403 -0.00833 -0.17535 -0.00463 -0.1882 -0.00771 C -0.18958 -0.00802 -0.19115 -0.00864 -0.19254 -0.00926 C -0.19358 -0.00957 -0.19479 -0.0108 -0.19583 -0.0108 C -0.2099 -0.01111 -0.22379 -0.0108 -0.23785 -0.0108 L -0.23785 -0.0108 L -0.25313 -0.00463 " pathEditMode="relative" ptsTypes="AAAAAAAAAAAAAAA"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799 0.00062 -0.02465 0.00155 -0.03351 0.00309 C -0.05313 0.00618 -0.01892 0.00309 -0.05052 0.00618 C -0.05799 0.00679 -0.06528 0.0071 -0.07274 0.00772 L -0.14115 0.00463 C -0.1441 0.00432 -0.14688 0.00216 -0.14965 0.00155 C -0.15538 0 -0.16111 -0.00031 -0.16684 -0.00154 L -0.17361 -0.00308 C -0.18403 -0.00833 -0.17535 -0.00463 -0.1882 -0.00771 C -0.18958 -0.00802 -0.19115 -0.00864 -0.19254 -0.00926 C -0.19358 -0.00957 -0.19479 -0.0108 -0.19583 -0.0108 C -0.2099 -0.01111 -0.22379 -0.0108 -0.23785 -0.0108 L -0.23785 -0.0108 L -0.25313 -0.00463 " pathEditMode="relative" ptsTypes="AAAAAAAAAAAAAAA">
                                      <p:cBhvr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799 0.00062 -0.02465 0.00155 -0.03351 0.00309 C -0.05313 0.00618 -0.01892 0.00309 -0.05052 0.00618 C -0.05799 0.00679 -0.06528 0.0071 -0.07274 0.00772 L -0.14115 0.00463 C -0.1441 0.00432 -0.14688 0.00216 -0.14965 0.00155 C -0.15538 0 -0.16111 -0.00031 -0.16684 -0.00154 L -0.17361 -0.00308 C -0.18403 -0.00833 -0.17535 -0.00463 -0.1882 -0.00771 C -0.18958 -0.00802 -0.19115 -0.00864 -0.19254 -0.00926 C -0.19358 -0.00957 -0.19479 -0.0108 -0.19583 -0.0108 C -0.2099 -0.01111 -0.22379 -0.0108 -0.23785 -0.0108 L -0.23785 -0.0108 L -0.25313 -0.00463 " pathEditMode="relative" ptsTypes="AAAAAAAAAAAAAAA">
                                      <p:cBhvr>
                                        <p:cTn id="6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799 0.00062 -0.02465 0.00155 -0.03351 0.00309 C -0.05313 0.00618 -0.01892 0.00309 -0.05052 0.00618 C -0.05799 0.00679 -0.06528 0.0071 -0.07274 0.00772 L -0.14115 0.00463 C -0.1441 0.00432 -0.14688 0.00216 -0.14965 0.00155 C -0.15538 0 -0.16111 -0.00031 -0.16684 -0.00154 L -0.17361 -0.00308 C -0.18403 -0.00833 -0.17535 -0.00463 -0.1882 -0.00771 C -0.18958 -0.00802 -0.19115 -0.00864 -0.19254 -0.00926 C -0.19358 -0.00957 -0.19479 -0.0108 -0.19583 -0.0108 C -0.2099 -0.01111 -0.22379 -0.0108 -0.23785 -0.0108 L -0.23785 -0.0108 L -0.25313 -0.00463 " pathEditMode="relative" ptsTypes="AAAAAAAAAAAAAAA">
                                      <p:cBhvr>
                                        <p:cTn id="6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799 0.00062 -0.02465 0.00155 -0.03351 0.00309 C -0.05313 0.00618 -0.01892 0.00309 -0.05052 0.00618 C -0.05799 0.00679 -0.06528 0.0071 -0.07274 0.00772 L -0.14115 0.00463 C -0.1441 0.00432 -0.14688 0.00216 -0.14965 0.00155 C -0.15538 0 -0.16111 -0.00031 -0.16684 -0.00154 L -0.17361 -0.00308 C -0.18403 -0.00833 -0.17535 -0.00463 -0.1882 -0.00771 C -0.18958 -0.00802 -0.19115 -0.00864 -0.19254 -0.00926 C -0.19358 -0.00957 -0.19479 -0.0108 -0.19583 -0.0108 C -0.2099 -0.01111 -0.22379 -0.0108 -0.23785 -0.0108 L -0.23785 -0.0108 L -0.25313 -0.00463 " pathEditMode="relative" ptsTypes="AAAAAAAAAAAAAAA">
                                      <p:cBhvr>
                                        <p:cTn id="6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45679E-6 L 4.16667E-6 0.00031 C -0.00799 0.00061 -0.02466 0.00154 -0.03351 0.00308 C -0.05313 0.00617 -0.01893 0.00308 -0.05052 0.00617 C -0.05799 0.00679 -0.06528 0.0071 -0.07275 0.00771 L -0.14115 0.00463 C -0.1441 0.00432 -0.14688 0.00216 -0.14966 0.00154 C -0.15539 3.45679E-6 -0.16112 -0.00031 -0.16684 -0.00155 L -0.17362 -0.00309 C -0.18403 -0.00834 -0.17535 -0.00463 -0.1882 -0.00772 C -0.18959 -0.00803 -0.19115 -0.00865 -0.19254 -0.00926 C -0.19358 -0.00957 -0.1948 -0.01081 -0.19584 -0.01081 C -0.2099 -0.01111 -0.22379 -0.01081 -0.23785 -0.01081 L -0.23785 -0.0105 L -0.25313 -0.00463 " pathEditMode="relative" rAng="0" ptsTypes="AAAAAAAAAAAAAAA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56" y="-185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799 0.00062 -0.02465 0.00155 -0.03351 0.00309 C -0.05313 0.00618 -0.01892 0.00309 -0.05052 0.00618 C -0.05799 0.00679 -0.06528 0.0071 -0.07274 0.00772 L -0.14115 0.00463 C -0.1441 0.00432 -0.14688 0.00216 -0.14965 0.00155 C -0.15538 0 -0.16111 -0.00031 -0.16684 -0.00154 L -0.17361 -0.00308 C -0.18403 -0.00833 -0.17535 -0.00463 -0.1882 -0.00771 C -0.18958 -0.00802 -0.19115 -0.00864 -0.19254 -0.00926 C -0.19358 -0.00957 -0.19479 -0.0108 -0.19583 -0.0108 C -0.2099 -0.01111 -0.22379 -0.0108 -0.23785 -0.0108 L -0.23785 -0.0108 L -0.25313 -0.00463 " pathEditMode="relative" ptsTypes="AAAAAAAAAAAAAAA">
                                      <p:cBhvr>
                                        <p:cTn id="7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7" grpId="0"/>
      <p:bldP spid="28" grpId="0"/>
      <p:bldP spid="29" grpId="0"/>
      <p:bldP spid="30" grpId="0" animBg="1"/>
      <p:bldP spid="32" grpId="0" animBg="1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A3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01DBA8-CA0F-1EB0-2555-6B1269F57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0AF4BAED-6232-78EF-852E-969E47FC33FB}"/>
              </a:ext>
            </a:extLst>
          </p:cNvPr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D1B2A"/>
          </a:solidFill>
          <a:ln w="12700">
            <a:solidFill>
              <a:srgbClr val="0D1B2A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6DF49EF9-646D-A7AB-8EE5-64FB05FA7F15}"/>
              </a:ext>
            </a:extLst>
          </p:cNvPr>
          <p:cNvSpPr/>
          <p:nvPr/>
        </p:nvSpPr>
        <p:spPr>
          <a:xfrm>
            <a:off x="0" y="914400"/>
            <a:ext cx="9144000" cy="45720"/>
          </a:xfrm>
          <a:prstGeom prst="rect">
            <a:avLst/>
          </a:prstGeom>
          <a:solidFill>
            <a:srgbClr val="00B4D8"/>
          </a:solidFill>
          <a:ln w="12700">
            <a:solidFill>
              <a:srgbClr val="00B4D8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1F090213-F6CA-630C-97B8-18F8A0862215}"/>
              </a:ext>
            </a:extLst>
          </p:cNvPr>
          <p:cNvSpPr/>
          <p:nvPr/>
        </p:nvSpPr>
        <p:spPr>
          <a:xfrm>
            <a:off x="365760" y="91440"/>
            <a:ext cx="841248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6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Simulating the Signal: Parameter space</a:t>
            </a:r>
            <a:endParaRPr lang="en-US" sz="2600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EE1CBF1-A064-6381-D526-6AAEA4007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344" y="1005840"/>
            <a:ext cx="3436939" cy="386275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60B2DD8-6CFE-5DEC-2830-DDE94C6739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202"/>
          <a:stretch>
            <a:fillRect/>
          </a:stretch>
        </p:blipFill>
        <p:spPr>
          <a:xfrm>
            <a:off x="3961887" y="1386589"/>
            <a:ext cx="5086208" cy="3065681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CA846908-B9C8-F386-0626-BFC838F35837}"/>
              </a:ext>
            </a:extLst>
          </p:cNvPr>
          <p:cNvSpPr/>
          <p:nvPr/>
        </p:nvSpPr>
        <p:spPr>
          <a:xfrm>
            <a:off x="1361483" y="1874520"/>
            <a:ext cx="1586523" cy="14823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00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DF11331-458E-C59E-C1FD-9754BE57E575}"/>
              </a:ext>
            </a:extLst>
          </p:cNvPr>
          <p:cNvSpPr/>
          <p:nvPr/>
        </p:nvSpPr>
        <p:spPr>
          <a:xfrm>
            <a:off x="5455137" y="1602154"/>
            <a:ext cx="2579077" cy="11097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41FC3B-CBE3-CCC9-83A1-4B07FA004CAA}"/>
              </a:ext>
            </a:extLst>
          </p:cNvPr>
          <p:cNvSpPr txBox="1"/>
          <p:nvPr/>
        </p:nvSpPr>
        <p:spPr>
          <a:xfrm>
            <a:off x="3958597" y="4446284"/>
            <a:ext cx="46169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i="1" dirty="0">
                <a:solidFill>
                  <a:schemeClr val="bg1"/>
                </a:solidFill>
              </a:rPr>
              <a:t>Cordes et al. 2016 scattering relation paper James M. Cordes, Ryan M. Shannon, &amp; Daniel R. Stinebring (2016), </a:t>
            </a:r>
            <a:r>
              <a:rPr lang="nl-NL" sz="800" dirty="0">
                <a:solidFill>
                  <a:schemeClr val="bg1"/>
                </a:solidFill>
              </a:rPr>
              <a:t>“Frequency Structure of Radio Pulsar Signals due to Interstellar Scattering”,</a:t>
            </a:r>
            <a:endParaRPr lang="en-NL" sz="8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B0942F-37DE-88ED-428C-C2F49603B727}"/>
              </a:ext>
            </a:extLst>
          </p:cNvPr>
          <p:cNvSpPr txBox="1"/>
          <p:nvPr/>
        </p:nvSpPr>
        <p:spPr>
          <a:xfrm>
            <a:off x="0" y="4865601"/>
            <a:ext cx="40848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i="1" dirty="0">
                <a:solidFill>
                  <a:schemeClr val="bg1"/>
                </a:solidFill>
              </a:rPr>
              <a:t>Espinoza et al. 2011 glitch catalog paper Cristóbal M. Espinoza, Andrew G. Lyne, B. W. Stappers, &amp; Michael Kramer (2011), </a:t>
            </a:r>
            <a:r>
              <a:rPr lang="nl-NL" sz="800" dirty="0">
                <a:solidFill>
                  <a:schemeClr val="bg1"/>
                </a:solidFill>
              </a:rPr>
              <a:t>“A study of 315 glitches in the rotation of 102 pulsars”</a:t>
            </a:r>
            <a:endParaRPr lang="en-NL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689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1B2A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D1B2A"/>
          </a:solidFill>
          <a:ln w="12700">
            <a:solidFill>
              <a:srgbClr val="0D1B2A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3" name="Shape 1"/>
          <p:cNvSpPr/>
          <p:nvPr/>
        </p:nvSpPr>
        <p:spPr>
          <a:xfrm>
            <a:off x="0" y="914400"/>
            <a:ext cx="9144000" cy="45720"/>
          </a:xfrm>
          <a:prstGeom prst="rect">
            <a:avLst/>
          </a:prstGeom>
          <a:solidFill>
            <a:srgbClr val="00B4D8"/>
          </a:solidFill>
          <a:ln w="12700">
            <a:solidFill>
              <a:srgbClr val="00B4D8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4" name="Text 2"/>
          <p:cNvSpPr/>
          <p:nvPr/>
        </p:nvSpPr>
        <p:spPr>
          <a:xfrm>
            <a:off x="365760" y="91440"/>
            <a:ext cx="841248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6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Inference Pipeline: Neural Networks &amp; SBI</a:t>
            </a:r>
            <a:endParaRPr lang="en-US" sz="2600"/>
          </a:p>
        </p:txBody>
      </p:sp>
      <p:sp>
        <p:nvSpPr>
          <p:cNvPr id="5" name="Text 3"/>
          <p:cNvSpPr/>
          <p:nvPr/>
        </p:nvSpPr>
        <p:spPr>
          <a:xfrm>
            <a:off x="365760" y="960120"/>
            <a:ext cx="841248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i="1" dirty="0">
                <a:solidFill>
                  <a:srgbClr val="00B4D8"/>
                </a:solidFill>
              </a:rPr>
              <a:t>Simulation-Based Inference; a likelihood free Bayesian approach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320040" y="1463040"/>
            <a:ext cx="1828800" cy="1280160"/>
          </a:xfrm>
          <a:prstGeom prst="rect">
            <a:avLst/>
          </a:prstGeom>
          <a:solidFill>
            <a:srgbClr val="0077B6"/>
          </a:solidFill>
          <a:ln w="12700">
            <a:solidFill>
              <a:srgbClr val="FFFFFF"/>
            </a:solidFill>
            <a:prstDash val="solid"/>
          </a:ln>
          <a:effectLst>
            <a:outerShdw blurRad="76200" dist="25400" dir="8100000" algn="bl" rotWithShape="0">
              <a:srgbClr val="000000">
                <a:alpha val="25000"/>
              </a:srgbClr>
            </a:outerShdw>
          </a:effectLst>
        </p:spPr>
        <p:txBody>
          <a:bodyPr/>
          <a:lstStyle/>
          <a:p>
            <a:endParaRPr lang="en-NL"/>
          </a:p>
        </p:txBody>
      </p:sp>
      <p:sp>
        <p:nvSpPr>
          <p:cNvPr id="7" name="Text 5"/>
          <p:cNvSpPr/>
          <p:nvPr/>
        </p:nvSpPr>
        <p:spPr>
          <a:xfrm>
            <a:off x="320040" y="1463040"/>
            <a:ext cx="1828800" cy="12801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FFFFF"/>
                </a:solidFill>
              </a:rPr>
              <a:t>Simulate</a:t>
            </a:r>
            <a:endParaRPr lang="en-US" sz="1200" dirty="0"/>
          </a:p>
          <a:p>
            <a:pPr marL="0" indent="0" algn="ctr">
              <a:buNone/>
            </a:pPr>
            <a:r>
              <a:rPr lang="en-US" sz="1200" b="1" dirty="0">
                <a:solidFill>
                  <a:srgbClr val="FFFFFF"/>
                </a:solidFill>
              </a:rPr>
              <a:t>260,000</a:t>
            </a:r>
            <a:endParaRPr lang="en-US" sz="1200" dirty="0"/>
          </a:p>
          <a:p>
            <a:pPr marL="0" indent="0" algn="ctr">
              <a:buNone/>
            </a:pPr>
            <a:r>
              <a:rPr lang="en-US" sz="1200" b="1" dirty="0">
                <a:solidFill>
                  <a:srgbClr val="FFFFFF"/>
                </a:solidFill>
              </a:rPr>
              <a:t>Waterfall Plots</a:t>
            </a:r>
            <a:endParaRPr lang="en-US" sz="1200" dirty="0"/>
          </a:p>
        </p:txBody>
      </p:sp>
      <p:sp>
        <p:nvSpPr>
          <p:cNvPr id="8" name="Shape 6"/>
          <p:cNvSpPr/>
          <p:nvPr/>
        </p:nvSpPr>
        <p:spPr>
          <a:xfrm>
            <a:off x="2148840" y="2103120"/>
            <a:ext cx="502920" cy="0"/>
          </a:xfrm>
          <a:prstGeom prst="line">
            <a:avLst/>
          </a:prstGeom>
          <a:noFill/>
          <a:ln w="254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9" name="Text 7"/>
          <p:cNvSpPr/>
          <p:nvPr/>
        </p:nvSpPr>
        <p:spPr>
          <a:xfrm>
            <a:off x="2450592" y="2011680"/>
            <a:ext cx="2743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00">
                <a:solidFill>
                  <a:srgbClr val="FFFFFF"/>
                </a:solidFill>
              </a:rPr>
              <a:t>▶</a:t>
            </a:r>
            <a:endParaRPr lang="en-US" sz="1000"/>
          </a:p>
        </p:txBody>
      </p:sp>
      <p:sp>
        <p:nvSpPr>
          <p:cNvPr id="10" name="Shape 8"/>
          <p:cNvSpPr/>
          <p:nvPr/>
        </p:nvSpPr>
        <p:spPr>
          <a:xfrm>
            <a:off x="2331720" y="1463040"/>
            <a:ext cx="1828800" cy="1280160"/>
          </a:xfrm>
          <a:prstGeom prst="rect">
            <a:avLst/>
          </a:prstGeom>
          <a:solidFill>
            <a:srgbClr val="7B2FBE"/>
          </a:solidFill>
          <a:ln w="12700">
            <a:solidFill>
              <a:srgbClr val="FFFFFF"/>
            </a:solidFill>
            <a:prstDash val="solid"/>
          </a:ln>
          <a:effectLst>
            <a:outerShdw blurRad="76200" dist="25400" dir="8100000" algn="bl" rotWithShape="0">
              <a:srgbClr val="000000">
                <a:alpha val="25000"/>
              </a:srgbClr>
            </a:outerShdw>
          </a:effectLst>
        </p:spPr>
        <p:txBody>
          <a:bodyPr/>
          <a:lstStyle/>
          <a:p>
            <a:endParaRPr lang="en-NL"/>
          </a:p>
        </p:txBody>
      </p:sp>
      <p:sp>
        <p:nvSpPr>
          <p:cNvPr id="11" name="Text 9"/>
          <p:cNvSpPr/>
          <p:nvPr/>
        </p:nvSpPr>
        <p:spPr>
          <a:xfrm>
            <a:off x="2331720" y="1463040"/>
            <a:ext cx="1828800" cy="12801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00" b="1">
                <a:solidFill>
                  <a:srgbClr val="FFFFFF"/>
                </a:solidFill>
              </a:rPr>
              <a:t>ResNet18</a:t>
            </a:r>
            <a:endParaRPr lang="en-US" sz="1200"/>
          </a:p>
          <a:p>
            <a:pPr marL="0" indent="0" algn="ctr">
              <a:buNone/>
            </a:pPr>
            <a:r>
              <a:rPr lang="en-US" sz="1200" b="1">
                <a:solidFill>
                  <a:srgbClr val="FFFFFF"/>
                </a:solidFill>
              </a:rPr>
              <a:t>Encoder</a:t>
            </a:r>
            <a:endParaRPr lang="en-US" sz="1200"/>
          </a:p>
          <a:p>
            <a:pPr marL="0" indent="0" algn="ctr">
              <a:buNone/>
            </a:pPr>
            <a:r>
              <a:rPr lang="en-US" sz="1200" b="1">
                <a:solidFill>
                  <a:srgbClr val="FFFFFF"/>
                </a:solidFill>
              </a:rPr>
              <a:t>(128-dim)</a:t>
            </a:r>
            <a:endParaRPr lang="en-US" sz="1200"/>
          </a:p>
        </p:txBody>
      </p:sp>
      <p:sp>
        <p:nvSpPr>
          <p:cNvPr id="12" name="Shape 10"/>
          <p:cNvSpPr/>
          <p:nvPr/>
        </p:nvSpPr>
        <p:spPr>
          <a:xfrm>
            <a:off x="4160520" y="2103120"/>
            <a:ext cx="502920" cy="0"/>
          </a:xfrm>
          <a:prstGeom prst="line">
            <a:avLst/>
          </a:prstGeom>
          <a:noFill/>
          <a:ln w="254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13" name="Text 11"/>
          <p:cNvSpPr/>
          <p:nvPr/>
        </p:nvSpPr>
        <p:spPr>
          <a:xfrm>
            <a:off x="4462272" y="2011680"/>
            <a:ext cx="2743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00">
                <a:solidFill>
                  <a:srgbClr val="FFFFFF"/>
                </a:solidFill>
              </a:rPr>
              <a:t>▶</a:t>
            </a:r>
            <a:endParaRPr lang="en-US" sz="1000"/>
          </a:p>
        </p:txBody>
      </p:sp>
      <p:sp>
        <p:nvSpPr>
          <p:cNvPr id="14" name="Shape 12"/>
          <p:cNvSpPr/>
          <p:nvPr/>
        </p:nvSpPr>
        <p:spPr>
          <a:xfrm>
            <a:off x="4343400" y="1463040"/>
            <a:ext cx="1828800" cy="1280160"/>
          </a:xfrm>
          <a:prstGeom prst="rect">
            <a:avLst/>
          </a:prstGeom>
          <a:solidFill>
            <a:srgbClr val="00897B"/>
          </a:solidFill>
          <a:ln w="12700">
            <a:solidFill>
              <a:srgbClr val="FFFFFF"/>
            </a:solidFill>
            <a:prstDash val="solid"/>
          </a:ln>
          <a:effectLst>
            <a:outerShdw blurRad="76200" dist="25400" dir="8100000" algn="bl" rotWithShape="0">
              <a:srgbClr val="000000">
                <a:alpha val="25000"/>
              </a:srgbClr>
            </a:outerShdw>
          </a:effectLst>
        </p:spPr>
        <p:txBody>
          <a:bodyPr/>
          <a:lstStyle/>
          <a:p>
            <a:endParaRPr lang="en-NL"/>
          </a:p>
        </p:txBody>
      </p:sp>
      <p:sp>
        <p:nvSpPr>
          <p:cNvPr id="15" name="Text 13"/>
          <p:cNvSpPr/>
          <p:nvPr/>
        </p:nvSpPr>
        <p:spPr>
          <a:xfrm>
            <a:off x="4343400" y="1463040"/>
            <a:ext cx="1828800" cy="12801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00" b="1">
                <a:solidFill>
                  <a:srgbClr val="FFFFFF"/>
                </a:solidFill>
              </a:rPr>
              <a:t>Neural</a:t>
            </a:r>
            <a:endParaRPr lang="en-US" sz="1200"/>
          </a:p>
          <a:p>
            <a:pPr marL="0" indent="0" algn="ctr">
              <a:buNone/>
            </a:pPr>
            <a:r>
              <a:rPr lang="en-US" sz="1200" b="1">
                <a:solidFill>
                  <a:srgbClr val="FFFFFF"/>
                </a:solidFill>
              </a:rPr>
              <a:t>Posterior</a:t>
            </a:r>
            <a:endParaRPr lang="en-US" sz="1200"/>
          </a:p>
          <a:p>
            <a:pPr marL="0" indent="0" algn="ctr">
              <a:buNone/>
            </a:pPr>
            <a:r>
              <a:rPr lang="en-US" sz="1200" b="1">
                <a:solidFill>
                  <a:srgbClr val="FFFFFF"/>
                </a:solidFill>
              </a:rPr>
              <a:t>Estimator</a:t>
            </a:r>
            <a:endParaRPr lang="en-US" sz="1200"/>
          </a:p>
        </p:txBody>
      </p:sp>
      <p:sp>
        <p:nvSpPr>
          <p:cNvPr id="16" name="Shape 14"/>
          <p:cNvSpPr/>
          <p:nvPr/>
        </p:nvSpPr>
        <p:spPr>
          <a:xfrm>
            <a:off x="6172200" y="2103120"/>
            <a:ext cx="502920" cy="0"/>
          </a:xfrm>
          <a:prstGeom prst="line">
            <a:avLst/>
          </a:prstGeom>
          <a:noFill/>
          <a:ln w="254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17" name="Text 15"/>
          <p:cNvSpPr/>
          <p:nvPr/>
        </p:nvSpPr>
        <p:spPr>
          <a:xfrm>
            <a:off x="6473952" y="2011680"/>
            <a:ext cx="2743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00">
                <a:solidFill>
                  <a:srgbClr val="FFFFFF"/>
                </a:solidFill>
              </a:rPr>
              <a:t>▶</a:t>
            </a:r>
            <a:endParaRPr lang="en-US" sz="1000"/>
          </a:p>
        </p:txBody>
      </p:sp>
      <p:sp>
        <p:nvSpPr>
          <p:cNvPr id="18" name="Shape 16"/>
          <p:cNvSpPr/>
          <p:nvPr/>
        </p:nvSpPr>
        <p:spPr>
          <a:xfrm>
            <a:off x="6355080" y="1463040"/>
            <a:ext cx="1828800" cy="1280160"/>
          </a:xfrm>
          <a:prstGeom prst="rect">
            <a:avLst/>
          </a:prstGeom>
          <a:solidFill>
            <a:srgbClr val="F4C430"/>
          </a:solidFill>
          <a:ln w="12700">
            <a:solidFill>
              <a:srgbClr val="FFFFFF"/>
            </a:solidFill>
            <a:prstDash val="solid"/>
          </a:ln>
          <a:effectLst>
            <a:outerShdw blurRad="76200" dist="25400" dir="8100000" algn="bl" rotWithShape="0">
              <a:srgbClr val="000000">
                <a:alpha val="25000"/>
              </a:srgbClr>
            </a:outerShdw>
          </a:effectLst>
        </p:spPr>
        <p:txBody>
          <a:bodyPr/>
          <a:lstStyle/>
          <a:p>
            <a:endParaRPr lang="en-NL"/>
          </a:p>
        </p:txBody>
      </p:sp>
      <p:sp>
        <p:nvSpPr>
          <p:cNvPr id="19" name="Text 17"/>
          <p:cNvSpPr/>
          <p:nvPr/>
        </p:nvSpPr>
        <p:spPr>
          <a:xfrm>
            <a:off x="6355080" y="1463040"/>
            <a:ext cx="1828800" cy="12801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00" b="1">
                <a:solidFill>
                  <a:srgbClr val="FFFFFF"/>
                </a:solidFill>
              </a:rPr>
              <a:t>Posterior</a:t>
            </a:r>
            <a:endParaRPr lang="en-US" sz="1200"/>
          </a:p>
          <a:p>
            <a:pPr marL="0" indent="0" algn="ctr">
              <a:buNone/>
            </a:pPr>
            <a:r>
              <a:rPr lang="en-US" sz="1200" b="1">
                <a:solidFill>
                  <a:srgbClr val="FFFFFF"/>
                </a:solidFill>
              </a:rPr>
              <a:t>Distribution</a:t>
            </a:r>
            <a:endParaRPr lang="en-US" sz="1200"/>
          </a:p>
          <a:p>
            <a:pPr marL="0" indent="0" algn="ctr">
              <a:buNone/>
            </a:pPr>
            <a:r>
              <a:rPr lang="en-US" sz="1200" b="1">
                <a:solidFill>
                  <a:srgbClr val="FFFFFF"/>
                </a:solidFill>
              </a:rPr>
              <a:t>of Parameters</a:t>
            </a:r>
            <a:endParaRPr lang="en-US" sz="1200"/>
          </a:p>
        </p:txBody>
      </p:sp>
      <p:sp>
        <p:nvSpPr>
          <p:cNvPr id="20" name="Shape 18"/>
          <p:cNvSpPr/>
          <p:nvPr/>
        </p:nvSpPr>
        <p:spPr>
          <a:xfrm>
            <a:off x="320040" y="2955036"/>
            <a:ext cx="1965960" cy="1005840"/>
          </a:xfrm>
          <a:prstGeom prst="rect">
            <a:avLst/>
          </a:prstGeom>
          <a:solidFill>
            <a:srgbClr val="0D1B2A"/>
          </a:solidFill>
          <a:ln w="12700">
            <a:solidFill>
              <a:srgbClr val="0D1B2A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21" name="Text 19"/>
          <p:cNvSpPr/>
          <p:nvPr/>
        </p:nvSpPr>
        <p:spPr>
          <a:xfrm>
            <a:off x="320040" y="2944368"/>
            <a:ext cx="196596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200" b="1" dirty="0">
                <a:solidFill>
                  <a:srgbClr val="00B4D8"/>
                </a:solidFill>
              </a:rPr>
              <a:t>260,000</a:t>
            </a:r>
            <a:endParaRPr lang="en-US" sz="2200" dirty="0"/>
          </a:p>
        </p:txBody>
      </p:sp>
      <p:sp>
        <p:nvSpPr>
          <p:cNvPr id="22" name="Text 20"/>
          <p:cNvSpPr/>
          <p:nvPr/>
        </p:nvSpPr>
        <p:spPr>
          <a:xfrm>
            <a:off x="320040" y="3401568"/>
            <a:ext cx="196596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rgbClr val="CAD3DB"/>
                </a:solidFill>
              </a:rPr>
              <a:t>Training samples</a:t>
            </a:r>
            <a:endParaRPr lang="en-US" sz="1000" dirty="0"/>
          </a:p>
        </p:txBody>
      </p:sp>
      <p:sp>
        <p:nvSpPr>
          <p:cNvPr id="23" name="Text 21"/>
          <p:cNvSpPr/>
          <p:nvPr/>
        </p:nvSpPr>
        <p:spPr>
          <a:xfrm>
            <a:off x="320040" y="3694176"/>
            <a:ext cx="196596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8899AA"/>
                </a:solidFill>
              </a:rPr>
              <a:t>~30 hours/model</a:t>
            </a:r>
            <a:endParaRPr lang="en-US" sz="900" dirty="0"/>
          </a:p>
        </p:txBody>
      </p:sp>
      <p:sp>
        <p:nvSpPr>
          <p:cNvPr id="24" name="Shape 22"/>
          <p:cNvSpPr/>
          <p:nvPr/>
        </p:nvSpPr>
        <p:spPr>
          <a:xfrm>
            <a:off x="2468880" y="2926080"/>
            <a:ext cx="1965960" cy="1005840"/>
          </a:xfrm>
          <a:prstGeom prst="rect">
            <a:avLst/>
          </a:prstGeom>
          <a:solidFill>
            <a:srgbClr val="0D1B2A"/>
          </a:solidFill>
          <a:ln w="12700">
            <a:solidFill>
              <a:srgbClr val="0D1B2A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25" name="Text 23"/>
          <p:cNvSpPr/>
          <p:nvPr/>
        </p:nvSpPr>
        <p:spPr>
          <a:xfrm>
            <a:off x="2468880" y="2944368"/>
            <a:ext cx="196596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200" b="1" dirty="0">
                <a:solidFill>
                  <a:srgbClr val="00B4D8"/>
                </a:solidFill>
              </a:rPr>
              <a:t>2,000</a:t>
            </a:r>
            <a:endParaRPr lang="en-US" sz="2200" dirty="0"/>
          </a:p>
        </p:txBody>
      </p:sp>
      <p:sp>
        <p:nvSpPr>
          <p:cNvPr id="26" name="Text 24"/>
          <p:cNvSpPr/>
          <p:nvPr/>
        </p:nvSpPr>
        <p:spPr>
          <a:xfrm>
            <a:off x="2468880" y="3401568"/>
            <a:ext cx="196596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00">
                <a:solidFill>
                  <a:srgbClr val="CAD3DB"/>
                </a:solidFill>
              </a:rPr>
              <a:t>Validation samples</a:t>
            </a:r>
            <a:endParaRPr lang="en-US" sz="1000"/>
          </a:p>
        </p:txBody>
      </p:sp>
      <p:sp>
        <p:nvSpPr>
          <p:cNvPr id="27" name="Shape 25"/>
          <p:cNvSpPr/>
          <p:nvPr/>
        </p:nvSpPr>
        <p:spPr>
          <a:xfrm>
            <a:off x="4617720" y="2926080"/>
            <a:ext cx="1965960" cy="1005840"/>
          </a:xfrm>
          <a:prstGeom prst="rect">
            <a:avLst/>
          </a:prstGeom>
          <a:solidFill>
            <a:srgbClr val="0D1B2A"/>
          </a:solidFill>
          <a:ln w="12700">
            <a:solidFill>
              <a:srgbClr val="0D1B2A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28" name="Text 26"/>
          <p:cNvSpPr/>
          <p:nvPr/>
        </p:nvSpPr>
        <p:spPr>
          <a:xfrm>
            <a:off x="4617720" y="2944368"/>
            <a:ext cx="196596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200" b="1" dirty="0">
                <a:solidFill>
                  <a:srgbClr val="00B4D8"/>
                </a:solidFill>
              </a:rPr>
              <a:t>~0.05 sec</a:t>
            </a:r>
            <a:endParaRPr lang="en-US" sz="2200" dirty="0"/>
          </a:p>
        </p:txBody>
      </p:sp>
      <p:sp>
        <p:nvSpPr>
          <p:cNvPr id="29" name="Text 27"/>
          <p:cNvSpPr/>
          <p:nvPr/>
        </p:nvSpPr>
        <p:spPr>
          <a:xfrm>
            <a:off x="4617720" y="3401568"/>
            <a:ext cx="196596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rgbClr val="CAD3DB"/>
                </a:solidFill>
              </a:rPr>
              <a:t>Inference per sample</a:t>
            </a:r>
            <a:endParaRPr lang="en-US" sz="1000" dirty="0"/>
          </a:p>
        </p:txBody>
      </p:sp>
      <p:sp>
        <p:nvSpPr>
          <p:cNvPr id="30" name="Text 28"/>
          <p:cNvSpPr/>
          <p:nvPr/>
        </p:nvSpPr>
        <p:spPr>
          <a:xfrm>
            <a:off x="4617720" y="3694176"/>
            <a:ext cx="196596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00" i="1" dirty="0">
                <a:solidFill>
                  <a:srgbClr val="8899AA"/>
                </a:solidFill>
              </a:rPr>
              <a:t>After training | Per 500 samples</a:t>
            </a:r>
            <a:endParaRPr lang="en-US" sz="900" i="1" dirty="0"/>
          </a:p>
        </p:txBody>
      </p:sp>
      <p:sp>
        <p:nvSpPr>
          <p:cNvPr id="31" name="Shape 29"/>
          <p:cNvSpPr/>
          <p:nvPr/>
        </p:nvSpPr>
        <p:spPr>
          <a:xfrm>
            <a:off x="6766560" y="2926080"/>
            <a:ext cx="1965960" cy="1005840"/>
          </a:xfrm>
          <a:prstGeom prst="rect">
            <a:avLst/>
          </a:prstGeom>
          <a:solidFill>
            <a:srgbClr val="0D1B2A"/>
          </a:solidFill>
          <a:ln w="12700">
            <a:solidFill>
              <a:srgbClr val="0D1B2A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32" name="Text 30"/>
          <p:cNvSpPr/>
          <p:nvPr/>
        </p:nvSpPr>
        <p:spPr>
          <a:xfrm>
            <a:off x="6766560" y="2944368"/>
            <a:ext cx="196596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200" b="1" dirty="0">
                <a:solidFill>
                  <a:srgbClr val="00B4D8"/>
                </a:solidFill>
              </a:rPr>
              <a:t>Inference</a:t>
            </a:r>
            <a:endParaRPr lang="en-US" sz="2200" dirty="0"/>
          </a:p>
        </p:txBody>
      </p:sp>
      <p:sp>
        <p:nvSpPr>
          <p:cNvPr id="33" name="Text 31"/>
          <p:cNvSpPr/>
          <p:nvPr/>
        </p:nvSpPr>
        <p:spPr>
          <a:xfrm>
            <a:off x="6766560" y="3319272"/>
            <a:ext cx="1965960" cy="6309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00" i="1" dirty="0">
                <a:solidFill>
                  <a:srgbClr val="CAD3DB"/>
                </a:solidFill>
              </a:rPr>
              <a:t>Dispersion Measure</a:t>
            </a:r>
          </a:p>
          <a:p>
            <a:pPr marL="0" indent="0" algn="ctr">
              <a:buNone/>
            </a:pPr>
            <a:r>
              <a:rPr lang="en-US" sz="1000" i="1" dirty="0">
                <a:solidFill>
                  <a:srgbClr val="CAD3DB"/>
                </a:solidFill>
              </a:rPr>
              <a:t>Scattering Tail</a:t>
            </a:r>
          </a:p>
          <a:p>
            <a:pPr marL="0" indent="0" algn="ctr">
              <a:buNone/>
            </a:pPr>
            <a:r>
              <a:rPr lang="en-US" sz="1000" i="1" dirty="0">
                <a:solidFill>
                  <a:srgbClr val="CAD3DB"/>
                </a:solidFill>
              </a:rPr>
              <a:t>Scattering Index</a:t>
            </a:r>
          </a:p>
          <a:p>
            <a:pPr marL="0" indent="0" algn="ctr">
              <a:buNone/>
            </a:pPr>
            <a:r>
              <a:rPr lang="en-US" sz="1000" i="1" dirty="0">
                <a:solidFill>
                  <a:srgbClr val="CAD3DB"/>
                </a:solidFill>
              </a:rPr>
              <a:t>Number of peaks </a:t>
            </a:r>
            <a:endParaRPr lang="en-US" sz="1000" i="1" dirty="0"/>
          </a:p>
        </p:txBody>
      </p:sp>
      <p:sp>
        <p:nvSpPr>
          <p:cNvPr id="35" name="Shape 33"/>
          <p:cNvSpPr/>
          <p:nvPr/>
        </p:nvSpPr>
        <p:spPr>
          <a:xfrm>
            <a:off x="274320" y="4023360"/>
            <a:ext cx="8595360" cy="777240"/>
          </a:xfrm>
          <a:prstGeom prst="rect">
            <a:avLst/>
          </a:prstGeom>
          <a:solidFill>
            <a:srgbClr val="0D1B2A"/>
          </a:solidFill>
          <a:ln w="12700">
            <a:solidFill>
              <a:srgbClr val="0D1B2A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36" name="Shape 34"/>
          <p:cNvSpPr/>
          <p:nvPr/>
        </p:nvSpPr>
        <p:spPr>
          <a:xfrm>
            <a:off x="274320" y="4023360"/>
            <a:ext cx="64008" cy="777240"/>
          </a:xfrm>
          <a:prstGeom prst="rect">
            <a:avLst/>
          </a:prstGeom>
          <a:solidFill>
            <a:srgbClr val="00B4D8"/>
          </a:solidFill>
          <a:ln w="12700">
            <a:solidFill>
              <a:srgbClr val="00B4D8"/>
            </a:solidFill>
            <a:prstDash val="solid"/>
          </a:ln>
        </p:spPr>
        <p:txBody>
          <a:bodyPr/>
          <a:lstStyle/>
          <a:p>
            <a:endParaRPr lang="en-NL"/>
          </a:p>
        </p:txBody>
      </p:sp>
      <p:sp>
        <p:nvSpPr>
          <p:cNvPr id="37" name="Text 35"/>
          <p:cNvSpPr/>
          <p:nvPr/>
        </p:nvSpPr>
        <p:spPr>
          <a:xfrm>
            <a:off x="457200" y="4050792"/>
            <a:ext cx="8321040" cy="7223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50" b="1" dirty="0">
                <a:solidFill>
                  <a:srgbClr val="00B4D8"/>
                </a:solidFill>
              </a:rPr>
              <a:t>Why SBI?  </a:t>
            </a:r>
            <a:r>
              <a:rPr lang="en-US" sz="1250" dirty="0">
                <a:solidFill>
                  <a:srgbClr val="CAD3DB"/>
                </a:solidFill>
              </a:rPr>
              <a:t>SBI learns the posterior directly from simulations; scalable and fast.</a:t>
            </a:r>
            <a:endParaRPr lang="en-US" sz="12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3048</TotalTime>
  <Words>1111</Words>
  <Application>Microsoft Office PowerPoint</Application>
  <PresentationFormat>On-screen Show (16:9)</PresentationFormat>
  <Paragraphs>205</Paragraphs>
  <Slides>18</Slides>
  <Notes>18</Notes>
  <HiddenSlides>0</HiddenSlides>
  <MMClips>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Fast Inference Methods for Pulsar Data</dc:title>
  <dc:subject>PptxGenJS Presentation</dc:subject>
  <dc:creator>PptxGenJS</dc:creator>
  <cp:lastModifiedBy>kevin de man</cp:lastModifiedBy>
  <cp:revision>2</cp:revision>
  <dcterms:created xsi:type="dcterms:W3CDTF">2026-05-04T08:25:25Z</dcterms:created>
  <dcterms:modified xsi:type="dcterms:W3CDTF">2026-05-11T23:06:51Z</dcterms:modified>
</cp:coreProperties>
</file>